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5" r:id="rId29"/>
    <p:sldId id="283" r:id="rId30"/>
    <p:sldId id="284" r:id="rId31"/>
    <p:sldId id="285" r:id="rId32"/>
    <p:sldId id="286" r:id="rId33"/>
    <p:sldId id="306" r:id="rId34"/>
    <p:sldId id="287" r:id="rId35"/>
    <p:sldId id="288" r:id="rId36"/>
    <p:sldId id="289" r:id="rId37"/>
    <p:sldId id="290" r:id="rId38"/>
    <p:sldId id="291" r:id="rId39"/>
    <p:sldId id="292" r:id="rId40"/>
    <p:sldId id="307" r:id="rId41"/>
    <p:sldId id="293" r:id="rId42"/>
    <p:sldId id="294" r:id="rId43"/>
    <p:sldId id="295" r:id="rId44"/>
    <p:sldId id="296" r:id="rId45"/>
    <p:sldId id="297" r:id="rId46"/>
    <p:sldId id="298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5C031-01D9-48BE-BF2B-58334B62D56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2F664B6F-F730-4913-97E1-2AB4892EA952}">
      <dgm:prSet/>
      <dgm:spPr/>
      <dgm:t>
        <a:bodyPr/>
        <a:lstStyle/>
        <a:p>
          <a:pPr rtl="0"/>
          <a:r>
            <a:rPr lang="es-MX" dirty="0" smtClean="0"/>
            <a:t>UN LUGAR PARA CADA COSA Y CADA COSA EN SU LUGAR </a:t>
          </a:r>
          <a:endParaRPr lang="es-MX" dirty="0"/>
        </a:p>
      </dgm:t>
    </dgm:pt>
    <dgm:pt modelId="{0BC11A8D-550A-449A-BB46-FB5B464C35C2}" type="parTrans" cxnId="{4E39A92B-1840-41BE-B2C9-00264DF5F864}">
      <dgm:prSet/>
      <dgm:spPr/>
      <dgm:t>
        <a:bodyPr/>
        <a:lstStyle/>
        <a:p>
          <a:endParaRPr lang="es-US"/>
        </a:p>
      </dgm:t>
    </dgm:pt>
    <dgm:pt modelId="{7E16DC3F-1245-4167-B7DB-B424C99F8B0F}" type="sibTrans" cxnId="{4E39A92B-1840-41BE-B2C9-00264DF5F864}">
      <dgm:prSet/>
      <dgm:spPr/>
      <dgm:t>
        <a:bodyPr/>
        <a:lstStyle/>
        <a:p>
          <a:endParaRPr lang="es-US"/>
        </a:p>
      </dgm:t>
    </dgm:pt>
    <dgm:pt modelId="{708A81B0-2316-4E3B-8C6D-1D41DF6D0EEF}">
      <dgm:prSet/>
      <dgm:spPr/>
      <dgm:t>
        <a:bodyPr/>
        <a:lstStyle/>
        <a:p>
          <a:pPr rtl="0"/>
          <a:endParaRPr lang="es-MX" dirty="0"/>
        </a:p>
      </dgm:t>
    </dgm:pt>
    <dgm:pt modelId="{8745E7CD-4434-4367-9AF0-59918595BF3C}" type="parTrans" cxnId="{5EED29AC-6E07-4E22-A7AF-E4213622DE78}">
      <dgm:prSet/>
      <dgm:spPr/>
      <dgm:t>
        <a:bodyPr/>
        <a:lstStyle/>
        <a:p>
          <a:endParaRPr lang="es-US"/>
        </a:p>
      </dgm:t>
    </dgm:pt>
    <dgm:pt modelId="{330FF708-E134-4F62-9F83-E46020C296AB}" type="sibTrans" cxnId="{5EED29AC-6E07-4E22-A7AF-E4213622DE78}">
      <dgm:prSet/>
      <dgm:spPr/>
      <dgm:t>
        <a:bodyPr/>
        <a:lstStyle/>
        <a:p>
          <a:endParaRPr lang="es-US"/>
        </a:p>
      </dgm:t>
    </dgm:pt>
    <dgm:pt modelId="{D53EC13B-5B09-4CEA-B665-EAD9D96B33A0}">
      <dgm:prSet/>
      <dgm:spPr/>
      <dgm:t>
        <a:bodyPr/>
        <a:lstStyle/>
        <a:p>
          <a:pPr rtl="0"/>
          <a:endParaRPr lang="es-MX" dirty="0"/>
        </a:p>
      </dgm:t>
    </dgm:pt>
    <dgm:pt modelId="{723EADC3-F331-4399-A30B-54FC1EEA77E7}" type="parTrans" cxnId="{BB8386C1-8DA5-452D-8EA8-390AA540127E}">
      <dgm:prSet/>
      <dgm:spPr/>
      <dgm:t>
        <a:bodyPr/>
        <a:lstStyle/>
        <a:p>
          <a:endParaRPr lang="es-US"/>
        </a:p>
      </dgm:t>
    </dgm:pt>
    <dgm:pt modelId="{34B1603C-C6A8-4A38-823C-E463EB7AEEF5}" type="sibTrans" cxnId="{BB8386C1-8DA5-452D-8EA8-390AA540127E}">
      <dgm:prSet/>
      <dgm:spPr/>
      <dgm:t>
        <a:bodyPr/>
        <a:lstStyle/>
        <a:p>
          <a:endParaRPr lang="es-US"/>
        </a:p>
      </dgm:t>
    </dgm:pt>
    <dgm:pt modelId="{CEC7EBD8-E481-461B-9081-433B0368026E}">
      <dgm:prSet/>
      <dgm:spPr/>
      <dgm:t>
        <a:bodyPr/>
        <a:lstStyle/>
        <a:p>
          <a:pPr rtl="0"/>
          <a:endParaRPr lang="es-US" dirty="0"/>
        </a:p>
      </dgm:t>
    </dgm:pt>
    <dgm:pt modelId="{D160ABFC-FD6B-4513-A756-D82B3F90EE2D}" type="parTrans" cxnId="{DAD31085-5843-4E88-8C4A-723C1D422E88}">
      <dgm:prSet/>
      <dgm:spPr/>
      <dgm:t>
        <a:bodyPr/>
        <a:lstStyle/>
        <a:p>
          <a:endParaRPr lang="es-US"/>
        </a:p>
      </dgm:t>
    </dgm:pt>
    <dgm:pt modelId="{5E201780-5834-4CA9-80B0-0E00BFEFF7FC}" type="sibTrans" cxnId="{DAD31085-5843-4E88-8C4A-723C1D422E88}">
      <dgm:prSet/>
      <dgm:spPr/>
      <dgm:t>
        <a:bodyPr/>
        <a:lstStyle/>
        <a:p>
          <a:endParaRPr lang="es-US"/>
        </a:p>
      </dgm:t>
    </dgm:pt>
    <dgm:pt modelId="{5569A4FD-8722-4770-BEC0-9453C7199BC7}" type="pres">
      <dgm:prSet presAssocID="{2635C031-01D9-48BE-BF2B-58334B62D5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6AB7E5B2-D255-4E16-98F1-28760EE517E6}" type="pres">
      <dgm:prSet presAssocID="{2635C031-01D9-48BE-BF2B-58334B62D56A}" presName="matrix" presStyleCnt="0"/>
      <dgm:spPr/>
    </dgm:pt>
    <dgm:pt modelId="{1287B000-0692-42E2-BABE-436DB5B91E7F}" type="pres">
      <dgm:prSet presAssocID="{2635C031-01D9-48BE-BF2B-58334B62D56A}" presName="tile1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US"/>
        </a:p>
      </dgm:t>
    </dgm:pt>
    <dgm:pt modelId="{DAD37838-80BC-409F-A47A-CC44DE85BD26}" type="pres">
      <dgm:prSet presAssocID="{2635C031-01D9-48BE-BF2B-58334B62D5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ADA874-0EFC-4E9B-8FEB-E287AB0846F8}" type="pres">
      <dgm:prSet presAssocID="{2635C031-01D9-48BE-BF2B-58334B62D56A}" presName="tile2" presStyleLbl="node1" presStyleIdx="1" presStyleCnt="4"/>
      <dgm:spPr/>
    </dgm:pt>
    <dgm:pt modelId="{6D20556A-7208-4BF5-87E9-D121E00F0A74}" type="pres">
      <dgm:prSet presAssocID="{2635C031-01D9-48BE-BF2B-58334B62D5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FACD49A-EF8F-4D3C-A940-B89F56DBB6D6}" type="pres">
      <dgm:prSet presAssocID="{2635C031-01D9-48BE-BF2B-58334B62D56A}" presName="tile3" presStyleLbl="node1" presStyleIdx="2" presStyleCnt="4"/>
      <dgm:spPr/>
    </dgm:pt>
    <dgm:pt modelId="{67204B6B-75F7-4B08-AC66-FEF413CEA5CC}" type="pres">
      <dgm:prSet presAssocID="{2635C031-01D9-48BE-BF2B-58334B62D5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98C4770-4E34-4FF7-9B72-CA4443DB2351}" type="pres">
      <dgm:prSet presAssocID="{2635C031-01D9-48BE-BF2B-58334B62D56A}" presName="tile4" presStyleLbl="node1" presStyleIdx="3" presStyleCnt="4"/>
      <dgm:spPr/>
    </dgm:pt>
    <dgm:pt modelId="{0D94CF3B-F381-4B86-8286-21E85BE18604}" type="pres">
      <dgm:prSet presAssocID="{2635C031-01D9-48BE-BF2B-58334B62D5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3EB57FC-AF93-4DEA-98FC-20CBFFE1C532}" type="pres">
      <dgm:prSet presAssocID="{2635C031-01D9-48BE-BF2B-58334B62D56A}" presName="centerTile" presStyleLbl="fgShp" presStyleIdx="0" presStyleCnt="1" custScaleX="173612" custScaleY="163173">
        <dgm:presLayoutVars>
          <dgm:chMax val="0"/>
          <dgm:chPref val="0"/>
        </dgm:presLayoutVars>
      </dgm:prSet>
      <dgm:spPr/>
      <dgm:t>
        <a:bodyPr/>
        <a:lstStyle/>
        <a:p>
          <a:endParaRPr lang="es-US"/>
        </a:p>
      </dgm:t>
    </dgm:pt>
  </dgm:ptLst>
  <dgm:cxnLst>
    <dgm:cxn modelId="{3E214B84-B76C-4A80-9945-06553788503D}" type="presOf" srcId="{2F664B6F-F730-4913-97E1-2AB4892EA952}" destId="{03EB57FC-AF93-4DEA-98FC-20CBFFE1C532}" srcOrd="0" destOrd="0" presId="urn:microsoft.com/office/officeart/2005/8/layout/matrix1"/>
    <dgm:cxn modelId="{DAD31085-5843-4E88-8C4A-723C1D422E88}" srcId="{2635C031-01D9-48BE-BF2B-58334B62D56A}" destId="{CEC7EBD8-E481-461B-9081-433B0368026E}" srcOrd="3" destOrd="0" parTransId="{D160ABFC-FD6B-4513-A756-D82B3F90EE2D}" sibTransId="{5E201780-5834-4CA9-80B0-0E00BFEFF7FC}"/>
    <dgm:cxn modelId="{BB8386C1-8DA5-452D-8EA8-390AA540127E}" srcId="{2635C031-01D9-48BE-BF2B-58334B62D56A}" destId="{D53EC13B-5B09-4CEA-B665-EAD9D96B33A0}" srcOrd="2" destOrd="0" parTransId="{723EADC3-F331-4399-A30B-54FC1EEA77E7}" sibTransId="{34B1603C-C6A8-4A38-823C-E463EB7AEEF5}"/>
    <dgm:cxn modelId="{4E39A92B-1840-41BE-B2C9-00264DF5F864}" srcId="{2635C031-01D9-48BE-BF2B-58334B62D56A}" destId="{2F664B6F-F730-4913-97E1-2AB4892EA952}" srcOrd="0" destOrd="0" parTransId="{0BC11A8D-550A-449A-BB46-FB5B464C35C2}" sibTransId="{7E16DC3F-1245-4167-B7DB-B424C99F8B0F}"/>
    <dgm:cxn modelId="{8BA608C8-9D77-4C19-93D0-55104E449B3D}" type="presOf" srcId="{2635C031-01D9-48BE-BF2B-58334B62D56A}" destId="{5569A4FD-8722-4770-BEC0-9453C7199BC7}" srcOrd="0" destOrd="0" presId="urn:microsoft.com/office/officeart/2005/8/layout/matrix1"/>
    <dgm:cxn modelId="{5EED29AC-6E07-4E22-A7AF-E4213622DE78}" srcId="{2635C031-01D9-48BE-BF2B-58334B62D56A}" destId="{708A81B0-2316-4E3B-8C6D-1D41DF6D0EEF}" srcOrd="1" destOrd="0" parTransId="{8745E7CD-4434-4367-9AF0-59918595BF3C}" sibTransId="{330FF708-E134-4F62-9F83-E46020C296AB}"/>
    <dgm:cxn modelId="{6D310D4A-71FE-49DA-ABDB-884EC58FEF23}" type="presParOf" srcId="{5569A4FD-8722-4770-BEC0-9453C7199BC7}" destId="{6AB7E5B2-D255-4E16-98F1-28760EE517E6}" srcOrd="0" destOrd="0" presId="urn:microsoft.com/office/officeart/2005/8/layout/matrix1"/>
    <dgm:cxn modelId="{9806DF1A-CA12-41C2-A325-1833E9120305}" type="presParOf" srcId="{6AB7E5B2-D255-4E16-98F1-28760EE517E6}" destId="{1287B000-0692-42E2-BABE-436DB5B91E7F}" srcOrd="0" destOrd="0" presId="urn:microsoft.com/office/officeart/2005/8/layout/matrix1"/>
    <dgm:cxn modelId="{0B8BD0FB-7A72-4A70-8434-5B0F764FFB8B}" type="presParOf" srcId="{6AB7E5B2-D255-4E16-98F1-28760EE517E6}" destId="{DAD37838-80BC-409F-A47A-CC44DE85BD26}" srcOrd="1" destOrd="0" presId="urn:microsoft.com/office/officeart/2005/8/layout/matrix1"/>
    <dgm:cxn modelId="{AA4E3F44-7F81-4111-8079-B11AAEC3EB89}" type="presParOf" srcId="{6AB7E5B2-D255-4E16-98F1-28760EE517E6}" destId="{60ADA874-0EFC-4E9B-8FEB-E287AB0846F8}" srcOrd="2" destOrd="0" presId="urn:microsoft.com/office/officeart/2005/8/layout/matrix1"/>
    <dgm:cxn modelId="{435519BC-703C-41E6-A9A3-888877C61623}" type="presParOf" srcId="{6AB7E5B2-D255-4E16-98F1-28760EE517E6}" destId="{6D20556A-7208-4BF5-87E9-D121E00F0A74}" srcOrd="3" destOrd="0" presId="urn:microsoft.com/office/officeart/2005/8/layout/matrix1"/>
    <dgm:cxn modelId="{9A5F8782-4ECE-49AE-9B27-BB9997355D32}" type="presParOf" srcId="{6AB7E5B2-D255-4E16-98F1-28760EE517E6}" destId="{EFACD49A-EF8F-4D3C-A940-B89F56DBB6D6}" srcOrd="4" destOrd="0" presId="urn:microsoft.com/office/officeart/2005/8/layout/matrix1"/>
    <dgm:cxn modelId="{350C6EDE-3326-492A-A97D-DBCFCC5D7D1B}" type="presParOf" srcId="{6AB7E5B2-D255-4E16-98F1-28760EE517E6}" destId="{67204B6B-75F7-4B08-AC66-FEF413CEA5CC}" srcOrd="5" destOrd="0" presId="urn:microsoft.com/office/officeart/2005/8/layout/matrix1"/>
    <dgm:cxn modelId="{5EED1256-4021-478C-90A6-6A40D8668512}" type="presParOf" srcId="{6AB7E5B2-D255-4E16-98F1-28760EE517E6}" destId="{498C4770-4E34-4FF7-9B72-CA4443DB2351}" srcOrd="6" destOrd="0" presId="urn:microsoft.com/office/officeart/2005/8/layout/matrix1"/>
    <dgm:cxn modelId="{8D1D78E1-EAFD-4EF1-AE22-062D124A08E7}" type="presParOf" srcId="{6AB7E5B2-D255-4E16-98F1-28760EE517E6}" destId="{0D94CF3B-F381-4B86-8286-21E85BE18604}" srcOrd="7" destOrd="0" presId="urn:microsoft.com/office/officeart/2005/8/layout/matrix1"/>
    <dgm:cxn modelId="{A8788E75-F6EC-4DEF-97BD-C347FB47ECB8}" type="presParOf" srcId="{5569A4FD-8722-4770-BEC0-9453C7199BC7}" destId="{03EB57FC-AF93-4DEA-98FC-20CBFFE1C5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64A2B-57F8-4E76-843A-7759AE7AD84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C1653D40-2092-476F-B428-54138FC9F412}">
      <dgm:prSet phldrT="[Texto]"/>
      <dgm:spPr/>
      <dgm:t>
        <a:bodyPr/>
        <a:lstStyle/>
        <a:p>
          <a:r>
            <a:rPr lang="es-MX" dirty="0" smtClean="0"/>
            <a:t>COMER</a:t>
          </a:r>
          <a:endParaRPr lang="es-US" dirty="0"/>
        </a:p>
      </dgm:t>
    </dgm:pt>
    <dgm:pt modelId="{3C274A6B-5CBD-4FDE-974D-BA6A12E63B70}" type="parTrans" cxnId="{B7B29744-5FDE-405E-B4F2-C9714F220B3F}">
      <dgm:prSet/>
      <dgm:spPr/>
      <dgm:t>
        <a:bodyPr/>
        <a:lstStyle/>
        <a:p>
          <a:endParaRPr lang="es-US"/>
        </a:p>
      </dgm:t>
    </dgm:pt>
    <dgm:pt modelId="{DB814FB2-5CBD-411E-B398-72F116DBB34B}" type="sibTrans" cxnId="{B7B29744-5FDE-405E-B4F2-C9714F220B3F}">
      <dgm:prSet/>
      <dgm:spPr/>
      <dgm:t>
        <a:bodyPr/>
        <a:lstStyle/>
        <a:p>
          <a:endParaRPr lang="es-US"/>
        </a:p>
      </dgm:t>
    </dgm:pt>
    <dgm:pt modelId="{CDF9B3B3-1BF1-43BB-8CF2-16AEE1C2435F}">
      <dgm:prSet phldrT="[Texto]"/>
      <dgm:spPr/>
      <dgm:t>
        <a:bodyPr/>
        <a:lstStyle/>
        <a:p>
          <a:r>
            <a:rPr lang="es-MX" dirty="0" smtClean="0"/>
            <a:t>BAILAR</a:t>
          </a:r>
          <a:endParaRPr lang="es-US" dirty="0"/>
        </a:p>
      </dgm:t>
    </dgm:pt>
    <dgm:pt modelId="{9EFAAB7E-6C2C-4FF0-8CD0-CB4D94BB9F5F}" type="parTrans" cxnId="{9483A156-0F78-496D-AC7B-2386A18CAB98}">
      <dgm:prSet/>
      <dgm:spPr/>
      <dgm:t>
        <a:bodyPr/>
        <a:lstStyle/>
        <a:p>
          <a:endParaRPr lang="es-US"/>
        </a:p>
      </dgm:t>
    </dgm:pt>
    <dgm:pt modelId="{0E438989-4515-4ED9-9A8C-CCA6FEE37952}" type="sibTrans" cxnId="{9483A156-0F78-496D-AC7B-2386A18CAB98}">
      <dgm:prSet/>
      <dgm:spPr/>
      <dgm:t>
        <a:bodyPr/>
        <a:lstStyle/>
        <a:p>
          <a:endParaRPr lang="es-US"/>
        </a:p>
      </dgm:t>
    </dgm:pt>
    <dgm:pt modelId="{D6D0BC89-5D2F-474A-928C-6286ABB00F01}">
      <dgm:prSet phldrT="[Texto]"/>
      <dgm:spPr/>
      <dgm:t>
        <a:bodyPr/>
        <a:lstStyle/>
        <a:p>
          <a:r>
            <a:rPr lang="es-MX" dirty="0" smtClean="0"/>
            <a:t>DOMIR</a:t>
          </a:r>
          <a:endParaRPr lang="es-US" dirty="0"/>
        </a:p>
      </dgm:t>
    </dgm:pt>
    <dgm:pt modelId="{B6063EAE-A275-437F-9E4E-223D336C51B2}" type="parTrans" cxnId="{A132C50E-C490-438E-B8F5-11F99F9D0524}">
      <dgm:prSet/>
      <dgm:spPr/>
      <dgm:t>
        <a:bodyPr/>
        <a:lstStyle/>
        <a:p>
          <a:endParaRPr lang="es-US"/>
        </a:p>
      </dgm:t>
    </dgm:pt>
    <dgm:pt modelId="{AEF25046-0448-4057-B6BF-B33C4DC3292B}" type="sibTrans" cxnId="{A132C50E-C490-438E-B8F5-11F99F9D0524}">
      <dgm:prSet/>
      <dgm:spPr/>
      <dgm:t>
        <a:bodyPr/>
        <a:lstStyle/>
        <a:p>
          <a:endParaRPr lang="es-US"/>
        </a:p>
      </dgm:t>
    </dgm:pt>
    <dgm:pt modelId="{55C02E7B-2544-472D-AA0C-5BD65DC89E61}">
      <dgm:prSet phldrT="[Texto]"/>
      <dgm:spPr/>
      <dgm:t>
        <a:bodyPr/>
        <a:lstStyle/>
        <a:p>
          <a:r>
            <a:rPr lang="es-MX" dirty="0" smtClean="0"/>
            <a:t>INTERCAMBIO SOCIAL</a:t>
          </a:r>
          <a:endParaRPr lang="es-US" dirty="0"/>
        </a:p>
      </dgm:t>
    </dgm:pt>
    <dgm:pt modelId="{6481A083-F6E7-49CD-9857-2AF186BFE952}" type="parTrans" cxnId="{1FE0CE50-DC63-4C74-988E-669E5B8932DD}">
      <dgm:prSet/>
      <dgm:spPr/>
      <dgm:t>
        <a:bodyPr/>
        <a:lstStyle/>
        <a:p>
          <a:endParaRPr lang="es-US"/>
        </a:p>
      </dgm:t>
    </dgm:pt>
    <dgm:pt modelId="{D20D0437-D377-4D6A-B38B-76058BE0E415}" type="sibTrans" cxnId="{1FE0CE50-DC63-4C74-988E-669E5B8932DD}">
      <dgm:prSet/>
      <dgm:spPr/>
      <dgm:t>
        <a:bodyPr/>
        <a:lstStyle/>
        <a:p>
          <a:endParaRPr lang="es-US"/>
        </a:p>
      </dgm:t>
    </dgm:pt>
    <dgm:pt modelId="{6663793C-C422-4854-B29E-5278DF9974B6}">
      <dgm:prSet phldrT="[Texto]"/>
      <dgm:spPr/>
      <dgm:t>
        <a:bodyPr/>
        <a:lstStyle/>
        <a:p>
          <a:r>
            <a:rPr lang="es-MX" dirty="0" smtClean="0"/>
            <a:t>CARPINTERO</a:t>
          </a:r>
          <a:endParaRPr lang="es-US" dirty="0"/>
        </a:p>
      </dgm:t>
    </dgm:pt>
    <dgm:pt modelId="{3EEC23F2-0B61-47DA-9500-DD645FE4B2BC}" type="parTrans" cxnId="{DB966073-F822-49A2-897F-3B73794D4A34}">
      <dgm:prSet/>
      <dgm:spPr/>
      <dgm:t>
        <a:bodyPr/>
        <a:lstStyle/>
        <a:p>
          <a:endParaRPr lang="es-US"/>
        </a:p>
      </dgm:t>
    </dgm:pt>
    <dgm:pt modelId="{DD2F700C-E842-4316-AC12-14D891A216D4}" type="sibTrans" cxnId="{DB966073-F822-49A2-897F-3B73794D4A34}">
      <dgm:prSet/>
      <dgm:spPr/>
      <dgm:t>
        <a:bodyPr/>
        <a:lstStyle/>
        <a:p>
          <a:endParaRPr lang="es-US"/>
        </a:p>
      </dgm:t>
    </dgm:pt>
    <dgm:pt modelId="{827A9C71-17B2-43B3-995E-2A85171366CE}">
      <dgm:prSet phldrT="[Texto]"/>
      <dgm:spPr/>
      <dgm:t>
        <a:bodyPr/>
        <a:lstStyle/>
        <a:p>
          <a:r>
            <a:rPr lang="es-MX" dirty="0" smtClean="0"/>
            <a:t>JUGAR FUTBOL</a:t>
          </a:r>
          <a:endParaRPr lang="es-US" dirty="0"/>
        </a:p>
      </dgm:t>
    </dgm:pt>
    <dgm:pt modelId="{CE76352B-1A30-4C39-9B5B-2CE302013192}" type="parTrans" cxnId="{8CE1C031-E018-4DF9-811D-B55C9837F1C9}">
      <dgm:prSet/>
      <dgm:spPr/>
      <dgm:t>
        <a:bodyPr/>
        <a:lstStyle/>
        <a:p>
          <a:endParaRPr lang="es-US"/>
        </a:p>
      </dgm:t>
    </dgm:pt>
    <dgm:pt modelId="{930BBD26-5D5E-4825-BC1E-402370E90369}" type="sibTrans" cxnId="{8CE1C031-E018-4DF9-811D-B55C9837F1C9}">
      <dgm:prSet/>
      <dgm:spPr/>
      <dgm:t>
        <a:bodyPr/>
        <a:lstStyle/>
        <a:p>
          <a:endParaRPr lang="es-US"/>
        </a:p>
      </dgm:t>
    </dgm:pt>
    <dgm:pt modelId="{C250EEAC-9024-468A-8534-0DE247ECB324}" type="pres">
      <dgm:prSet presAssocID="{6FC64A2B-57F8-4E76-843A-7759AE7AD8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323DE9EF-F542-43D4-8D43-19F2A63BAA39}" type="pres">
      <dgm:prSet presAssocID="{C1653D40-2092-476F-B428-54138FC9F412}" presName="comp" presStyleCnt="0"/>
      <dgm:spPr/>
    </dgm:pt>
    <dgm:pt modelId="{96FA5636-ED7A-488E-B982-B9DD545AB235}" type="pres">
      <dgm:prSet presAssocID="{C1653D40-2092-476F-B428-54138FC9F412}" presName="box" presStyleLbl="node1" presStyleIdx="0" presStyleCnt="6" custLinFactNeighborX="-348" custLinFactNeighborY="-4107"/>
      <dgm:spPr/>
      <dgm:t>
        <a:bodyPr/>
        <a:lstStyle/>
        <a:p>
          <a:endParaRPr lang="es-US"/>
        </a:p>
      </dgm:t>
    </dgm:pt>
    <dgm:pt modelId="{2E14C817-85DF-495C-AA08-1C7AB5F33637}" type="pres">
      <dgm:prSet presAssocID="{C1653D40-2092-476F-B428-54138FC9F412}" presName="img" presStyleLbl="fgImgPlace1" presStyleIdx="0" presStyleCnt="6"/>
      <dgm:spPr/>
    </dgm:pt>
    <dgm:pt modelId="{1CCF74A9-5F4D-4803-BBAE-974521CA8022}" type="pres">
      <dgm:prSet presAssocID="{C1653D40-2092-476F-B428-54138FC9F412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C46193C-B538-4ED6-A515-1442B387408D}" type="pres">
      <dgm:prSet presAssocID="{DB814FB2-5CBD-411E-B398-72F116DBB34B}" presName="spacer" presStyleCnt="0"/>
      <dgm:spPr/>
    </dgm:pt>
    <dgm:pt modelId="{2D4FA7CD-3715-448A-A958-419CE000A38A}" type="pres">
      <dgm:prSet presAssocID="{CDF9B3B3-1BF1-43BB-8CF2-16AEE1C2435F}" presName="comp" presStyleCnt="0"/>
      <dgm:spPr/>
    </dgm:pt>
    <dgm:pt modelId="{B22653ED-E8F7-4907-AB7F-2236D1615825}" type="pres">
      <dgm:prSet presAssocID="{CDF9B3B3-1BF1-43BB-8CF2-16AEE1C2435F}" presName="box" presStyleLbl="node1" presStyleIdx="1" presStyleCnt="6"/>
      <dgm:spPr/>
      <dgm:t>
        <a:bodyPr/>
        <a:lstStyle/>
        <a:p>
          <a:endParaRPr lang="es-US"/>
        </a:p>
      </dgm:t>
    </dgm:pt>
    <dgm:pt modelId="{D8B25D52-0831-4C78-BA88-A62B1AA2B19A}" type="pres">
      <dgm:prSet presAssocID="{CDF9B3B3-1BF1-43BB-8CF2-16AEE1C2435F}" presName="img" presStyleLbl="fgImgPlace1" presStyleIdx="1" presStyleCnt="6"/>
      <dgm:spPr/>
    </dgm:pt>
    <dgm:pt modelId="{955110A2-4674-4F9B-BD79-DEFA0563F9E0}" type="pres">
      <dgm:prSet presAssocID="{CDF9B3B3-1BF1-43BB-8CF2-16AEE1C2435F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5D4FC265-FE5C-4652-BC42-99FBFCE4E37E}" type="pres">
      <dgm:prSet presAssocID="{0E438989-4515-4ED9-9A8C-CCA6FEE37952}" presName="spacer" presStyleCnt="0"/>
      <dgm:spPr/>
    </dgm:pt>
    <dgm:pt modelId="{BB91DDDE-68FF-46D8-ABF5-8B036DC30375}" type="pres">
      <dgm:prSet presAssocID="{D6D0BC89-5D2F-474A-928C-6286ABB00F01}" presName="comp" presStyleCnt="0"/>
      <dgm:spPr/>
    </dgm:pt>
    <dgm:pt modelId="{3C02D7EC-1EE2-423C-B7FB-D7FED6F05A54}" type="pres">
      <dgm:prSet presAssocID="{D6D0BC89-5D2F-474A-928C-6286ABB00F01}" presName="box" presStyleLbl="node1" presStyleIdx="2" presStyleCnt="6"/>
      <dgm:spPr/>
      <dgm:t>
        <a:bodyPr/>
        <a:lstStyle/>
        <a:p>
          <a:endParaRPr lang="es-US"/>
        </a:p>
      </dgm:t>
    </dgm:pt>
    <dgm:pt modelId="{23E08461-7412-4069-8B11-025710A370C7}" type="pres">
      <dgm:prSet presAssocID="{D6D0BC89-5D2F-474A-928C-6286ABB00F01}" presName="img" presStyleLbl="fgImgPlace1" presStyleIdx="2" presStyleCnt="6"/>
      <dgm:spPr/>
    </dgm:pt>
    <dgm:pt modelId="{97C7B1F2-ADA4-46D2-A75D-4347917FD76C}" type="pres">
      <dgm:prSet presAssocID="{D6D0BC89-5D2F-474A-928C-6286ABB00F0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D4E6D922-49A0-4CC9-9086-24795B9999E5}" type="pres">
      <dgm:prSet presAssocID="{AEF25046-0448-4057-B6BF-B33C4DC3292B}" presName="spacer" presStyleCnt="0"/>
      <dgm:spPr/>
    </dgm:pt>
    <dgm:pt modelId="{ADFBD8E9-1301-4F50-9B99-AE8D697CFD7F}" type="pres">
      <dgm:prSet presAssocID="{55C02E7B-2544-472D-AA0C-5BD65DC89E61}" presName="comp" presStyleCnt="0"/>
      <dgm:spPr/>
    </dgm:pt>
    <dgm:pt modelId="{B07DCF59-85AC-444A-A61B-2756028FA79D}" type="pres">
      <dgm:prSet presAssocID="{55C02E7B-2544-472D-AA0C-5BD65DC89E61}" presName="box" presStyleLbl="node1" presStyleIdx="3" presStyleCnt="6"/>
      <dgm:spPr/>
      <dgm:t>
        <a:bodyPr/>
        <a:lstStyle/>
        <a:p>
          <a:endParaRPr lang="es-US"/>
        </a:p>
      </dgm:t>
    </dgm:pt>
    <dgm:pt modelId="{96B560C2-6A4D-489C-BAC6-A3DF95AF1738}" type="pres">
      <dgm:prSet presAssocID="{55C02E7B-2544-472D-AA0C-5BD65DC89E61}" presName="img" presStyleLbl="fgImgPlace1" presStyleIdx="3" presStyleCnt="6"/>
      <dgm:spPr/>
    </dgm:pt>
    <dgm:pt modelId="{C6FED7E8-8A94-473F-A84E-603AE7196E00}" type="pres">
      <dgm:prSet presAssocID="{55C02E7B-2544-472D-AA0C-5BD65DC89E6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6C1E3A49-FD19-4511-AC1A-1A45845DD913}" type="pres">
      <dgm:prSet presAssocID="{D20D0437-D377-4D6A-B38B-76058BE0E415}" presName="spacer" presStyleCnt="0"/>
      <dgm:spPr/>
    </dgm:pt>
    <dgm:pt modelId="{AFA3A80A-CC25-47E1-AA6A-6D9EF430C4F2}" type="pres">
      <dgm:prSet presAssocID="{6663793C-C422-4854-B29E-5278DF9974B6}" presName="comp" presStyleCnt="0"/>
      <dgm:spPr/>
    </dgm:pt>
    <dgm:pt modelId="{BB3850F4-68B1-48EA-945F-D15021458FA1}" type="pres">
      <dgm:prSet presAssocID="{6663793C-C422-4854-B29E-5278DF9974B6}" presName="box" presStyleLbl="node1" presStyleIdx="4" presStyleCnt="6"/>
      <dgm:spPr/>
      <dgm:t>
        <a:bodyPr/>
        <a:lstStyle/>
        <a:p>
          <a:endParaRPr lang="es-US"/>
        </a:p>
      </dgm:t>
    </dgm:pt>
    <dgm:pt modelId="{3D1222FE-F15B-4B8F-9688-43AF379937A9}" type="pres">
      <dgm:prSet presAssocID="{6663793C-C422-4854-B29E-5278DF9974B6}" presName="img" presStyleLbl="fgImgPlace1" presStyleIdx="4" presStyleCnt="6"/>
      <dgm:spPr/>
    </dgm:pt>
    <dgm:pt modelId="{C09D8D62-0FB8-4D7D-B210-363C60C166D7}" type="pres">
      <dgm:prSet presAssocID="{6663793C-C422-4854-B29E-5278DF9974B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35153460-9EE3-49E1-9559-A564D4BDD162}" type="pres">
      <dgm:prSet presAssocID="{DD2F700C-E842-4316-AC12-14D891A216D4}" presName="spacer" presStyleCnt="0"/>
      <dgm:spPr/>
    </dgm:pt>
    <dgm:pt modelId="{635F1487-0DF8-4AA0-A392-2FA166A81507}" type="pres">
      <dgm:prSet presAssocID="{827A9C71-17B2-43B3-995E-2A85171366CE}" presName="comp" presStyleCnt="0"/>
      <dgm:spPr/>
    </dgm:pt>
    <dgm:pt modelId="{78CF1812-7C2E-4965-B534-509303C6633C}" type="pres">
      <dgm:prSet presAssocID="{827A9C71-17B2-43B3-995E-2A85171366CE}" presName="box" presStyleLbl="node1" presStyleIdx="5" presStyleCnt="6"/>
      <dgm:spPr/>
      <dgm:t>
        <a:bodyPr/>
        <a:lstStyle/>
        <a:p>
          <a:endParaRPr lang="es-US"/>
        </a:p>
      </dgm:t>
    </dgm:pt>
    <dgm:pt modelId="{303CB670-F408-41FE-8E40-BC80A2BAEB51}" type="pres">
      <dgm:prSet presAssocID="{827A9C71-17B2-43B3-995E-2A85171366CE}" presName="img" presStyleLbl="fgImgPlace1" presStyleIdx="5" presStyleCnt="6"/>
      <dgm:spPr/>
    </dgm:pt>
    <dgm:pt modelId="{FEED1C15-5AB8-47B6-B9A3-BEEFC1A83FF6}" type="pres">
      <dgm:prSet presAssocID="{827A9C71-17B2-43B3-995E-2A85171366CE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B7B29744-5FDE-405E-B4F2-C9714F220B3F}" srcId="{6FC64A2B-57F8-4E76-843A-7759AE7AD84A}" destId="{C1653D40-2092-476F-B428-54138FC9F412}" srcOrd="0" destOrd="0" parTransId="{3C274A6B-5CBD-4FDE-974D-BA6A12E63B70}" sibTransId="{DB814FB2-5CBD-411E-B398-72F116DBB34B}"/>
    <dgm:cxn modelId="{752A429E-B9B3-49AE-8A52-A918B200B243}" type="presOf" srcId="{827A9C71-17B2-43B3-995E-2A85171366CE}" destId="{78CF1812-7C2E-4965-B534-509303C6633C}" srcOrd="0" destOrd="0" presId="urn:microsoft.com/office/officeart/2005/8/layout/vList4"/>
    <dgm:cxn modelId="{A9F8CAA7-BA86-47C7-BDC2-7ECCE0775E6B}" type="presOf" srcId="{55C02E7B-2544-472D-AA0C-5BD65DC89E61}" destId="{C6FED7E8-8A94-473F-A84E-603AE7196E00}" srcOrd="1" destOrd="0" presId="urn:microsoft.com/office/officeart/2005/8/layout/vList4"/>
    <dgm:cxn modelId="{A132C50E-C490-438E-B8F5-11F99F9D0524}" srcId="{6FC64A2B-57F8-4E76-843A-7759AE7AD84A}" destId="{D6D0BC89-5D2F-474A-928C-6286ABB00F01}" srcOrd="2" destOrd="0" parTransId="{B6063EAE-A275-437F-9E4E-223D336C51B2}" sibTransId="{AEF25046-0448-4057-B6BF-B33C4DC3292B}"/>
    <dgm:cxn modelId="{7C971896-F781-4E92-B8DC-A9B6F27757A6}" type="presOf" srcId="{6663793C-C422-4854-B29E-5278DF9974B6}" destId="{C09D8D62-0FB8-4D7D-B210-363C60C166D7}" srcOrd="1" destOrd="0" presId="urn:microsoft.com/office/officeart/2005/8/layout/vList4"/>
    <dgm:cxn modelId="{F22C1560-C3E9-4A09-A8F3-CFE5F64EFC1F}" type="presOf" srcId="{C1653D40-2092-476F-B428-54138FC9F412}" destId="{1CCF74A9-5F4D-4803-BBAE-974521CA8022}" srcOrd="1" destOrd="0" presId="urn:microsoft.com/office/officeart/2005/8/layout/vList4"/>
    <dgm:cxn modelId="{EC27F321-92CC-49B1-8933-239A17F5F6B6}" type="presOf" srcId="{55C02E7B-2544-472D-AA0C-5BD65DC89E61}" destId="{B07DCF59-85AC-444A-A61B-2756028FA79D}" srcOrd="0" destOrd="0" presId="urn:microsoft.com/office/officeart/2005/8/layout/vList4"/>
    <dgm:cxn modelId="{7AED7156-C2D1-4F1A-8557-D0E54E2F230A}" type="presOf" srcId="{CDF9B3B3-1BF1-43BB-8CF2-16AEE1C2435F}" destId="{B22653ED-E8F7-4907-AB7F-2236D1615825}" srcOrd="0" destOrd="0" presId="urn:microsoft.com/office/officeart/2005/8/layout/vList4"/>
    <dgm:cxn modelId="{E8119274-F0B7-4845-B8B8-F6C1A01F0C29}" type="presOf" srcId="{D6D0BC89-5D2F-474A-928C-6286ABB00F01}" destId="{97C7B1F2-ADA4-46D2-A75D-4347917FD76C}" srcOrd="1" destOrd="0" presId="urn:microsoft.com/office/officeart/2005/8/layout/vList4"/>
    <dgm:cxn modelId="{8CE1C031-E018-4DF9-811D-B55C9837F1C9}" srcId="{6FC64A2B-57F8-4E76-843A-7759AE7AD84A}" destId="{827A9C71-17B2-43B3-995E-2A85171366CE}" srcOrd="5" destOrd="0" parTransId="{CE76352B-1A30-4C39-9B5B-2CE302013192}" sibTransId="{930BBD26-5D5E-4825-BC1E-402370E90369}"/>
    <dgm:cxn modelId="{313C70EA-E4DD-4C2D-AF4A-9EDE7049D9E0}" type="presOf" srcId="{6663793C-C422-4854-B29E-5278DF9974B6}" destId="{BB3850F4-68B1-48EA-945F-D15021458FA1}" srcOrd="0" destOrd="0" presId="urn:microsoft.com/office/officeart/2005/8/layout/vList4"/>
    <dgm:cxn modelId="{457E3C1A-0959-49BD-A023-99FF4D26A862}" type="presOf" srcId="{827A9C71-17B2-43B3-995E-2A85171366CE}" destId="{FEED1C15-5AB8-47B6-B9A3-BEEFC1A83FF6}" srcOrd="1" destOrd="0" presId="urn:microsoft.com/office/officeart/2005/8/layout/vList4"/>
    <dgm:cxn modelId="{DB966073-F822-49A2-897F-3B73794D4A34}" srcId="{6FC64A2B-57F8-4E76-843A-7759AE7AD84A}" destId="{6663793C-C422-4854-B29E-5278DF9974B6}" srcOrd="4" destOrd="0" parTransId="{3EEC23F2-0B61-47DA-9500-DD645FE4B2BC}" sibTransId="{DD2F700C-E842-4316-AC12-14D891A216D4}"/>
    <dgm:cxn modelId="{1FE0CE50-DC63-4C74-988E-669E5B8932DD}" srcId="{6FC64A2B-57F8-4E76-843A-7759AE7AD84A}" destId="{55C02E7B-2544-472D-AA0C-5BD65DC89E61}" srcOrd="3" destOrd="0" parTransId="{6481A083-F6E7-49CD-9857-2AF186BFE952}" sibTransId="{D20D0437-D377-4D6A-B38B-76058BE0E415}"/>
    <dgm:cxn modelId="{9483A156-0F78-496D-AC7B-2386A18CAB98}" srcId="{6FC64A2B-57F8-4E76-843A-7759AE7AD84A}" destId="{CDF9B3B3-1BF1-43BB-8CF2-16AEE1C2435F}" srcOrd="1" destOrd="0" parTransId="{9EFAAB7E-6C2C-4FF0-8CD0-CB4D94BB9F5F}" sibTransId="{0E438989-4515-4ED9-9A8C-CCA6FEE37952}"/>
    <dgm:cxn modelId="{997997FA-A39B-437C-B179-848214356C15}" type="presOf" srcId="{6FC64A2B-57F8-4E76-843A-7759AE7AD84A}" destId="{C250EEAC-9024-468A-8534-0DE247ECB324}" srcOrd="0" destOrd="0" presId="urn:microsoft.com/office/officeart/2005/8/layout/vList4"/>
    <dgm:cxn modelId="{E1C0013B-8406-4CA0-848F-05ECCB70AB1D}" type="presOf" srcId="{C1653D40-2092-476F-B428-54138FC9F412}" destId="{96FA5636-ED7A-488E-B982-B9DD545AB235}" srcOrd="0" destOrd="0" presId="urn:microsoft.com/office/officeart/2005/8/layout/vList4"/>
    <dgm:cxn modelId="{89D72B3D-3625-4D5A-B964-043F66321166}" type="presOf" srcId="{CDF9B3B3-1BF1-43BB-8CF2-16AEE1C2435F}" destId="{955110A2-4674-4F9B-BD79-DEFA0563F9E0}" srcOrd="1" destOrd="0" presId="urn:microsoft.com/office/officeart/2005/8/layout/vList4"/>
    <dgm:cxn modelId="{8717896F-0C64-489A-B81F-E6E55C454280}" type="presOf" srcId="{D6D0BC89-5D2F-474A-928C-6286ABB00F01}" destId="{3C02D7EC-1EE2-423C-B7FB-D7FED6F05A54}" srcOrd="0" destOrd="0" presId="urn:microsoft.com/office/officeart/2005/8/layout/vList4"/>
    <dgm:cxn modelId="{83AB45B5-25C8-4D62-93EC-123F84FA70C2}" type="presParOf" srcId="{C250EEAC-9024-468A-8534-0DE247ECB324}" destId="{323DE9EF-F542-43D4-8D43-19F2A63BAA39}" srcOrd="0" destOrd="0" presId="urn:microsoft.com/office/officeart/2005/8/layout/vList4"/>
    <dgm:cxn modelId="{07323F14-E387-4D10-9982-CFCA312886D8}" type="presParOf" srcId="{323DE9EF-F542-43D4-8D43-19F2A63BAA39}" destId="{96FA5636-ED7A-488E-B982-B9DD545AB235}" srcOrd="0" destOrd="0" presId="urn:microsoft.com/office/officeart/2005/8/layout/vList4"/>
    <dgm:cxn modelId="{C630731D-5E6C-4C36-BB5F-B4252D6BFB1E}" type="presParOf" srcId="{323DE9EF-F542-43D4-8D43-19F2A63BAA39}" destId="{2E14C817-85DF-495C-AA08-1C7AB5F33637}" srcOrd="1" destOrd="0" presId="urn:microsoft.com/office/officeart/2005/8/layout/vList4"/>
    <dgm:cxn modelId="{EE3215DA-01A1-49EC-9834-843CD28E70C1}" type="presParOf" srcId="{323DE9EF-F542-43D4-8D43-19F2A63BAA39}" destId="{1CCF74A9-5F4D-4803-BBAE-974521CA8022}" srcOrd="2" destOrd="0" presId="urn:microsoft.com/office/officeart/2005/8/layout/vList4"/>
    <dgm:cxn modelId="{7C11638A-8B02-47F7-A761-33D0073D2EFE}" type="presParOf" srcId="{C250EEAC-9024-468A-8534-0DE247ECB324}" destId="{6C46193C-B538-4ED6-A515-1442B387408D}" srcOrd="1" destOrd="0" presId="urn:microsoft.com/office/officeart/2005/8/layout/vList4"/>
    <dgm:cxn modelId="{5DB2B42E-ED0A-440E-8000-9CC995601284}" type="presParOf" srcId="{C250EEAC-9024-468A-8534-0DE247ECB324}" destId="{2D4FA7CD-3715-448A-A958-419CE000A38A}" srcOrd="2" destOrd="0" presId="urn:microsoft.com/office/officeart/2005/8/layout/vList4"/>
    <dgm:cxn modelId="{C6A2A87C-34F3-4847-8BD3-CB5D44FD4A75}" type="presParOf" srcId="{2D4FA7CD-3715-448A-A958-419CE000A38A}" destId="{B22653ED-E8F7-4907-AB7F-2236D1615825}" srcOrd="0" destOrd="0" presId="urn:microsoft.com/office/officeart/2005/8/layout/vList4"/>
    <dgm:cxn modelId="{BB8A4B14-D668-41C6-9591-D69975DFBCA8}" type="presParOf" srcId="{2D4FA7CD-3715-448A-A958-419CE000A38A}" destId="{D8B25D52-0831-4C78-BA88-A62B1AA2B19A}" srcOrd="1" destOrd="0" presId="urn:microsoft.com/office/officeart/2005/8/layout/vList4"/>
    <dgm:cxn modelId="{9320EA33-BEA8-47CE-A10C-00094B079788}" type="presParOf" srcId="{2D4FA7CD-3715-448A-A958-419CE000A38A}" destId="{955110A2-4674-4F9B-BD79-DEFA0563F9E0}" srcOrd="2" destOrd="0" presId="urn:microsoft.com/office/officeart/2005/8/layout/vList4"/>
    <dgm:cxn modelId="{3E43A77A-5EF1-488D-B47A-37A2162B2D20}" type="presParOf" srcId="{C250EEAC-9024-468A-8534-0DE247ECB324}" destId="{5D4FC265-FE5C-4652-BC42-99FBFCE4E37E}" srcOrd="3" destOrd="0" presId="urn:microsoft.com/office/officeart/2005/8/layout/vList4"/>
    <dgm:cxn modelId="{5CAB7E24-7413-4E51-BDCB-B685FA5E337D}" type="presParOf" srcId="{C250EEAC-9024-468A-8534-0DE247ECB324}" destId="{BB91DDDE-68FF-46D8-ABF5-8B036DC30375}" srcOrd="4" destOrd="0" presId="urn:microsoft.com/office/officeart/2005/8/layout/vList4"/>
    <dgm:cxn modelId="{DC27A982-6C78-48C0-A223-8A8DC84AE54D}" type="presParOf" srcId="{BB91DDDE-68FF-46D8-ABF5-8B036DC30375}" destId="{3C02D7EC-1EE2-423C-B7FB-D7FED6F05A54}" srcOrd="0" destOrd="0" presId="urn:microsoft.com/office/officeart/2005/8/layout/vList4"/>
    <dgm:cxn modelId="{63828E8B-75EA-43E9-AB91-39277D3846E9}" type="presParOf" srcId="{BB91DDDE-68FF-46D8-ABF5-8B036DC30375}" destId="{23E08461-7412-4069-8B11-025710A370C7}" srcOrd="1" destOrd="0" presId="urn:microsoft.com/office/officeart/2005/8/layout/vList4"/>
    <dgm:cxn modelId="{586DD8E2-2AB3-4080-9C06-5D5B6B1FBB9D}" type="presParOf" srcId="{BB91DDDE-68FF-46D8-ABF5-8B036DC30375}" destId="{97C7B1F2-ADA4-46D2-A75D-4347917FD76C}" srcOrd="2" destOrd="0" presId="urn:microsoft.com/office/officeart/2005/8/layout/vList4"/>
    <dgm:cxn modelId="{4DAFDC52-A694-4E59-B2B1-2D3D4F6DC06D}" type="presParOf" srcId="{C250EEAC-9024-468A-8534-0DE247ECB324}" destId="{D4E6D922-49A0-4CC9-9086-24795B9999E5}" srcOrd="5" destOrd="0" presId="urn:microsoft.com/office/officeart/2005/8/layout/vList4"/>
    <dgm:cxn modelId="{C2D9FFE3-5372-4943-B1F4-AB41C0869DD1}" type="presParOf" srcId="{C250EEAC-9024-468A-8534-0DE247ECB324}" destId="{ADFBD8E9-1301-4F50-9B99-AE8D697CFD7F}" srcOrd="6" destOrd="0" presId="urn:microsoft.com/office/officeart/2005/8/layout/vList4"/>
    <dgm:cxn modelId="{7FF6C164-5402-4716-81FA-5CB6E5E5D1D2}" type="presParOf" srcId="{ADFBD8E9-1301-4F50-9B99-AE8D697CFD7F}" destId="{B07DCF59-85AC-444A-A61B-2756028FA79D}" srcOrd="0" destOrd="0" presId="urn:microsoft.com/office/officeart/2005/8/layout/vList4"/>
    <dgm:cxn modelId="{52406ED1-5DFF-4912-8B9D-524B65CC0F1D}" type="presParOf" srcId="{ADFBD8E9-1301-4F50-9B99-AE8D697CFD7F}" destId="{96B560C2-6A4D-489C-BAC6-A3DF95AF1738}" srcOrd="1" destOrd="0" presId="urn:microsoft.com/office/officeart/2005/8/layout/vList4"/>
    <dgm:cxn modelId="{6F9C1505-87BA-4D82-9856-D1026DD3F2DC}" type="presParOf" srcId="{ADFBD8E9-1301-4F50-9B99-AE8D697CFD7F}" destId="{C6FED7E8-8A94-473F-A84E-603AE7196E00}" srcOrd="2" destOrd="0" presId="urn:microsoft.com/office/officeart/2005/8/layout/vList4"/>
    <dgm:cxn modelId="{2ABF0EF6-EBA2-42DF-9090-2D4A42F91176}" type="presParOf" srcId="{C250EEAC-9024-468A-8534-0DE247ECB324}" destId="{6C1E3A49-FD19-4511-AC1A-1A45845DD913}" srcOrd="7" destOrd="0" presId="urn:microsoft.com/office/officeart/2005/8/layout/vList4"/>
    <dgm:cxn modelId="{F6E2F49F-DBF9-4AB8-A5B4-58CC08B267D7}" type="presParOf" srcId="{C250EEAC-9024-468A-8534-0DE247ECB324}" destId="{AFA3A80A-CC25-47E1-AA6A-6D9EF430C4F2}" srcOrd="8" destOrd="0" presId="urn:microsoft.com/office/officeart/2005/8/layout/vList4"/>
    <dgm:cxn modelId="{E2FB373B-C0C7-4B8D-BEFA-2E4D1928E3D2}" type="presParOf" srcId="{AFA3A80A-CC25-47E1-AA6A-6D9EF430C4F2}" destId="{BB3850F4-68B1-48EA-945F-D15021458FA1}" srcOrd="0" destOrd="0" presId="urn:microsoft.com/office/officeart/2005/8/layout/vList4"/>
    <dgm:cxn modelId="{B2DA1072-7401-4D80-A0F0-E82BF5CE4CBB}" type="presParOf" srcId="{AFA3A80A-CC25-47E1-AA6A-6D9EF430C4F2}" destId="{3D1222FE-F15B-4B8F-9688-43AF379937A9}" srcOrd="1" destOrd="0" presId="urn:microsoft.com/office/officeart/2005/8/layout/vList4"/>
    <dgm:cxn modelId="{337DDC15-1021-4406-95A4-AD478F38724D}" type="presParOf" srcId="{AFA3A80A-CC25-47E1-AA6A-6D9EF430C4F2}" destId="{C09D8D62-0FB8-4D7D-B210-363C60C166D7}" srcOrd="2" destOrd="0" presId="urn:microsoft.com/office/officeart/2005/8/layout/vList4"/>
    <dgm:cxn modelId="{B2D799E3-1EBE-4033-B16A-77D6E414B05D}" type="presParOf" srcId="{C250EEAC-9024-468A-8534-0DE247ECB324}" destId="{35153460-9EE3-49E1-9559-A564D4BDD162}" srcOrd="9" destOrd="0" presId="urn:microsoft.com/office/officeart/2005/8/layout/vList4"/>
    <dgm:cxn modelId="{E0D22BF5-F630-4D97-8580-84E875F03FC5}" type="presParOf" srcId="{C250EEAC-9024-468A-8534-0DE247ECB324}" destId="{635F1487-0DF8-4AA0-A392-2FA166A81507}" srcOrd="10" destOrd="0" presId="urn:microsoft.com/office/officeart/2005/8/layout/vList4"/>
    <dgm:cxn modelId="{E0E770FB-6761-4388-8C7A-A77908349579}" type="presParOf" srcId="{635F1487-0DF8-4AA0-A392-2FA166A81507}" destId="{78CF1812-7C2E-4965-B534-509303C6633C}" srcOrd="0" destOrd="0" presId="urn:microsoft.com/office/officeart/2005/8/layout/vList4"/>
    <dgm:cxn modelId="{3FB0A963-C399-464A-8FF3-0EE285535FBE}" type="presParOf" srcId="{635F1487-0DF8-4AA0-A392-2FA166A81507}" destId="{303CB670-F408-41FE-8E40-BC80A2BAEB51}" srcOrd="1" destOrd="0" presId="urn:microsoft.com/office/officeart/2005/8/layout/vList4"/>
    <dgm:cxn modelId="{1F969B32-15E9-457F-A879-2BBEAF856E4E}" type="presParOf" srcId="{635F1487-0DF8-4AA0-A392-2FA166A81507}" destId="{FEED1C15-5AB8-47B6-B9A3-BEEFC1A83F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05CA09-93C3-4FDE-B8E0-6C2C7F8287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US"/>
        </a:p>
      </dgm:t>
    </dgm:pt>
    <dgm:pt modelId="{6BD9A147-889D-44C3-89E2-06F7E2EB452E}">
      <dgm:prSet/>
      <dgm:spPr/>
      <dgm:t>
        <a:bodyPr/>
        <a:lstStyle/>
        <a:p>
          <a:pPr rtl="0"/>
          <a:r>
            <a:rPr lang="es-MX" b="0" dirty="0" smtClean="0"/>
            <a:t>FUNCIÓN DE LA TOMA DE NOTAS</a:t>
          </a:r>
          <a:endParaRPr lang="es-US" b="0" dirty="0"/>
        </a:p>
      </dgm:t>
    </dgm:pt>
    <dgm:pt modelId="{BD1F31DA-F137-43C2-97B7-F776A0472AA4}" type="parTrans" cxnId="{4DF9C796-CC4D-4712-8399-298A52E87B74}">
      <dgm:prSet/>
      <dgm:spPr/>
      <dgm:t>
        <a:bodyPr/>
        <a:lstStyle/>
        <a:p>
          <a:endParaRPr lang="es-US"/>
        </a:p>
      </dgm:t>
    </dgm:pt>
    <dgm:pt modelId="{D589CDE9-DC30-4FC0-89D9-FA344EC43F75}" type="sibTrans" cxnId="{4DF9C796-CC4D-4712-8399-298A52E87B74}">
      <dgm:prSet/>
      <dgm:spPr/>
      <dgm:t>
        <a:bodyPr/>
        <a:lstStyle/>
        <a:p>
          <a:endParaRPr lang="es-US"/>
        </a:p>
      </dgm:t>
    </dgm:pt>
    <dgm:pt modelId="{DB7C6EDA-1260-465C-9E00-0F3CCB802C32}" type="pres">
      <dgm:prSet presAssocID="{C005CA09-93C3-4FDE-B8E0-6C2C7F828729}" presName="linear" presStyleCnt="0">
        <dgm:presLayoutVars>
          <dgm:animLvl val="lvl"/>
          <dgm:resizeHandles val="exact"/>
        </dgm:presLayoutVars>
      </dgm:prSet>
      <dgm:spPr/>
    </dgm:pt>
    <dgm:pt modelId="{7C9503CC-B3DB-48DD-9567-E88C2569D099}" type="pres">
      <dgm:prSet presAssocID="{6BD9A147-889D-44C3-89E2-06F7E2EB45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DF9C796-CC4D-4712-8399-298A52E87B74}" srcId="{C005CA09-93C3-4FDE-B8E0-6C2C7F828729}" destId="{6BD9A147-889D-44C3-89E2-06F7E2EB452E}" srcOrd="0" destOrd="0" parTransId="{BD1F31DA-F137-43C2-97B7-F776A0472AA4}" sibTransId="{D589CDE9-DC30-4FC0-89D9-FA344EC43F75}"/>
    <dgm:cxn modelId="{511ACF8C-3CE7-459F-A59A-F1E9F348CBF9}" type="presOf" srcId="{6BD9A147-889D-44C3-89E2-06F7E2EB452E}" destId="{7C9503CC-B3DB-48DD-9567-E88C2569D099}" srcOrd="0" destOrd="0" presId="urn:microsoft.com/office/officeart/2005/8/layout/vList2"/>
    <dgm:cxn modelId="{05CCDE4A-6471-401D-ACE9-97FB3B40EF2A}" type="presOf" srcId="{C005CA09-93C3-4FDE-B8E0-6C2C7F828729}" destId="{DB7C6EDA-1260-465C-9E00-0F3CCB802C32}" srcOrd="0" destOrd="0" presId="urn:microsoft.com/office/officeart/2005/8/layout/vList2"/>
    <dgm:cxn modelId="{B9CB8CC2-0443-4088-B5E5-01937B9DD022}" type="presParOf" srcId="{DB7C6EDA-1260-465C-9E00-0F3CCB802C32}" destId="{7C9503CC-B3DB-48DD-9567-E88C2569D0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011853-B04A-4D5E-9337-27A49C9C233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US"/>
        </a:p>
      </dgm:t>
    </dgm:pt>
    <dgm:pt modelId="{A8F23768-F315-4143-9324-C01EBB917952}">
      <dgm:prSet/>
      <dgm:spPr/>
      <dgm:t>
        <a:bodyPr/>
        <a:lstStyle/>
        <a:p>
          <a:pPr rtl="0"/>
          <a:r>
            <a:rPr lang="es-MX" dirty="0" smtClean="0"/>
            <a:t>ALMACENAMIENTO</a:t>
          </a:r>
          <a:endParaRPr lang="es-US" dirty="0"/>
        </a:p>
      </dgm:t>
    </dgm:pt>
    <dgm:pt modelId="{4E279F3F-E749-4B48-9370-237F3876CD56}" type="parTrans" cxnId="{F466786B-939A-4C1C-A6AA-47315592EEF9}">
      <dgm:prSet/>
      <dgm:spPr/>
      <dgm:t>
        <a:bodyPr/>
        <a:lstStyle/>
        <a:p>
          <a:endParaRPr lang="es-US"/>
        </a:p>
      </dgm:t>
    </dgm:pt>
    <dgm:pt modelId="{44FF3601-A80B-449F-AF4E-EE2722277448}" type="sibTrans" cxnId="{F466786B-939A-4C1C-A6AA-47315592EEF9}">
      <dgm:prSet/>
      <dgm:spPr/>
      <dgm:t>
        <a:bodyPr/>
        <a:lstStyle/>
        <a:p>
          <a:endParaRPr lang="es-US"/>
        </a:p>
      </dgm:t>
    </dgm:pt>
    <dgm:pt modelId="{A7011737-5ACE-4AD8-9176-67035E7B167F}">
      <dgm:prSet/>
      <dgm:spPr/>
      <dgm:t>
        <a:bodyPr/>
        <a:lstStyle/>
        <a:p>
          <a:pPr rtl="0"/>
          <a:r>
            <a:rPr lang="es-MX" dirty="0" smtClean="0"/>
            <a:t>CODIFICACIÓN </a:t>
          </a:r>
          <a:endParaRPr lang="es-US" dirty="0"/>
        </a:p>
      </dgm:t>
    </dgm:pt>
    <dgm:pt modelId="{F5547B2F-7DF8-4201-8C7C-BE8116873F88}" type="parTrans" cxnId="{69056EE1-FE1E-4660-AE0A-5ECC2755536C}">
      <dgm:prSet/>
      <dgm:spPr/>
      <dgm:t>
        <a:bodyPr/>
        <a:lstStyle/>
        <a:p>
          <a:endParaRPr lang="es-US"/>
        </a:p>
      </dgm:t>
    </dgm:pt>
    <dgm:pt modelId="{4545CC90-EE83-4247-BC87-653333C7D1D4}" type="sibTrans" cxnId="{69056EE1-FE1E-4660-AE0A-5ECC2755536C}">
      <dgm:prSet/>
      <dgm:spPr/>
      <dgm:t>
        <a:bodyPr/>
        <a:lstStyle/>
        <a:p>
          <a:endParaRPr lang="es-US"/>
        </a:p>
      </dgm:t>
    </dgm:pt>
    <dgm:pt modelId="{FA098F63-0BDF-4574-9C1B-EA4AD009A1D1}">
      <dgm:prSet/>
      <dgm:spPr/>
      <dgm:t>
        <a:bodyPr/>
        <a:lstStyle/>
        <a:p>
          <a:pPr rtl="0"/>
          <a:r>
            <a:rPr lang="es-MX" dirty="0" smtClean="0"/>
            <a:t>LOS DOS FACILITAN LA EVOCACIÓN</a:t>
          </a:r>
          <a:endParaRPr lang="es-US" dirty="0"/>
        </a:p>
      </dgm:t>
    </dgm:pt>
    <dgm:pt modelId="{E3FFB0E8-7247-4A39-92FC-4978A378882A}" type="parTrans" cxnId="{F7A14E1E-7077-43FE-AD3B-EED33A22F32D}">
      <dgm:prSet/>
      <dgm:spPr/>
      <dgm:t>
        <a:bodyPr/>
        <a:lstStyle/>
        <a:p>
          <a:endParaRPr lang="es-US"/>
        </a:p>
      </dgm:t>
    </dgm:pt>
    <dgm:pt modelId="{B5759E37-16DA-43B7-A30A-BC017D9A5F7F}" type="sibTrans" cxnId="{F7A14E1E-7077-43FE-AD3B-EED33A22F32D}">
      <dgm:prSet/>
      <dgm:spPr/>
      <dgm:t>
        <a:bodyPr/>
        <a:lstStyle/>
        <a:p>
          <a:endParaRPr lang="es-US"/>
        </a:p>
      </dgm:t>
    </dgm:pt>
    <dgm:pt modelId="{B4C96D16-3D77-443C-8FF6-57D6C468EF3B}" type="pres">
      <dgm:prSet presAssocID="{FB011853-B04A-4D5E-9337-27A49C9C233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4FC2C47-164D-495C-A854-F97F6C6C0E9C}" type="pres">
      <dgm:prSet presAssocID="{A8F23768-F315-4143-9324-C01EBB917952}" presName="horFlow" presStyleCnt="0"/>
      <dgm:spPr/>
    </dgm:pt>
    <dgm:pt modelId="{9DF889CF-44C8-4805-8976-3EF6BA03B34E}" type="pres">
      <dgm:prSet presAssocID="{A8F23768-F315-4143-9324-C01EBB917952}" presName="bigChev" presStyleLbl="node1" presStyleIdx="0" presStyleCnt="3"/>
      <dgm:spPr/>
    </dgm:pt>
    <dgm:pt modelId="{D38AE9C7-29C4-4719-B1DA-B78EEE09C410}" type="pres">
      <dgm:prSet presAssocID="{A8F23768-F315-4143-9324-C01EBB917952}" presName="vSp" presStyleCnt="0"/>
      <dgm:spPr/>
    </dgm:pt>
    <dgm:pt modelId="{1FEFAF99-FF31-476A-9924-55498FD2C5F5}" type="pres">
      <dgm:prSet presAssocID="{A7011737-5ACE-4AD8-9176-67035E7B167F}" presName="horFlow" presStyleCnt="0"/>
      <dgm:spPr/>
    </dgm:pt>
    <dgm:pt modelId="{592E31C3-6CE5-43CB-B77D-9DA1875E4802}" type="pres">
      <dgm:prSet presAssocID="{A7011737-5ACE-4AD8-9176-67035E7B167F}" presName="bigChev" presStyleLbl="node1" presStyleIdx="1" presStyleCnt="3"/>
      <dgm:spPr/>
    </dgm:pt>
    <dgm:pt modelId="{04B64BCA-E53C-401A-A2ED-BFE52DA9C42A}" type="pres">
      <dgm:prSet presAssocID="{A7011737-5ACE-4AD8-9176-67035E7B167F}" presName="vSp" presStyleCnt="0"/>
      <dgm:spPr/>
    </dgm:pt>
    <dgm:pt modelId="{670CDC3A-34CB-42CB-8983-DC0C3EC14575}" type="pres">
      <dgm:prSet presAssocID="{FA098F63-0BDF-4574-9C1B-EA4AD009A1D1}" presName="horFlow" presStyleCnt="0"/>
      <dgm:spPr/>
    </dgm:pt>
    <dgm:pt modelId="{82386B08-6D59-428D-93D0-3458F62D6577}" type="pres">
      <dgm:prSet presAssocID="{FA098F63-0BDF-4574-9C1B-EA4AD009A1D1}" presName="bigChev" presStyleLbl="node1" presStyleIdx="2" presStyleCnt="3"/>
      <dgm:spPr/>
    </dgm:pt>
  </dgm:ptLst>
  <dgm:cxnLst>
    <dgm:cxn modelId="{3B36CB35-3C8D-420A-A6DB-0F6DC5FFF094}" type="presOf" srcId="{FB011853-B04A-4D5E-9337-27A49C9C2330}" destId="{B4C96D16-3D77-443C-8FF6-57D6C468EF3B}" srcOrd="0" destOrd="0" presId="urn:microsoft.com/office/officeart/2005/8/layout/lProcess3"/>
    <dgm:cxn modelId="{F466786B-939A-4C1C-A6AA-47315592EEF9}" srcId="{FB011853-B04A-4D5E-9337-27A49C9C2330}" destId="{A8F23768-F315-4143-9324-C01EBB917952}" srcOrd="0" destOrd="0" parTransId="{4E279F3F-E749-4B48-9370-237F3876CD56}" sibTransId="{44FF3601-A80B-449F-AF4E-EE2722277448}"/>
    <dgm:cxn modelId="{AB78A835-0CB0-41E1-8344-022C1913A4D7}" type="presOf" srcId="{A8F23768-F315-4143-9324-C01EBB917952}" destId="{9DF889CF-44C8-4805-8976-3EF6BA03B34E}" srcOrd="0" destOrd="0" presId="urn:microsoft.com/office/officeart/2005/8/layout/lProcess3"/>
    <dgm:cxn modelId="{62741AD4-F7B7-4344-A72A-04AE5589C40D}" type="presOf" srcId="{A7011737-5ACE-4AD8-9176-67035E7B167F}" destId="{592E31C3-6CE5-43CB-B77D-9DA1875E4802}" srcOrd="0" destOrd="0" presId="urn:microsoft.com/office/officeart/2005/8/layout/lProcess3"/>
    <dgm:cxn modelId="{69056EE1-FE1E-4660-AE0A-5ECC2755536C}" srcId="{FB011853-B04A-4D5E-9337-27A49C9C2330}" destId="{A7011737-5ACE-4AD8-9176-67035E7B167F}" srcOrd="1" destOrd="0" parTransId="{F5547B2F-7DF8-4201-8C7C-BE8116873F88}" sibTransId="{4545CC90-EE83-4247-BC87-653333C7D1D4}"/>
    <dgm:cxn modelId="{64922DDB-3EAE-4EB1-9360-B402050A635E}" type="presOf" srcId="{FA098F63-0BDF-4574-9C1B-EA4AD009A1D1}" destId="{82386B08-6D59-428D-93D0-3458F62D6577}" srcOrd="0" destOrd="0" presId="urn:microsoft.com/office/officeart/2005/8/layout/lProcess3"/>
    <dgm:cxn modelId="{F7A14E1E-7077-43FE-AD3B-EED33A22F32D}" srcId="{FB011853-B04A-4D5E-9337-27A49C9C2330}" destId="{FA098F63-0BDF-4574-9C1B-EA4AD009A1D1}" srcOrd="2" destOrd="0" parTransId="{E3FFB0E8-7247-4A39-92FC-4978A378882A}" sibTransId="{B5759E37-16DA-43B7-A30A-BC017D9A5F7F}"/>
    <dgm:cxn modelId="{77973FF7-BF72-4EE9-9D0F-0FDBF493D9E2}" type="presParOf" srcId="{B4C96D16-3D77-443C-8FF6-57D6C468EF3B}" destId="{E4FC2C47-164D-495C-A854-F97F6C6C0E9C}" srcOrd="0" destOrd="0" presId="urn:microsoft.com/office/officeart/2005/8/layout/lProcess3"/>
    <dgm:cxn modelId="{874ADD1D-243D-484E-B37C-5BBCE2E1B524}" type="presParOf" srcId="{E4FC2C47-164D-495C-A854-F97F6C6C0E9C}" destId="{9DF889CF-44C8-4805-8976-3EF6BA03B34E}" srcOrd="0" destOrd="0" presId="urn:microsoft.com/office/officeart/2005/8/layout/lProcess3"/>
    <dgm:cxn modelId="{8085DA4A-AC3C-40D0-B187-EE3B668AF54D}" type="presParOf" srcId="{B4C96D16-3D77-443C-8FF6-57D6C468EF3B}" destId="{D38AE9C7-29C4-4719-B1DA-B78EEE09C410}" srcOrd="1" destOrd="0" presId="urn:microsoft.com/office/officeart/2005/8/layout/lProcess3"/>
    <dgm:cxn modelId="{3B77986B-2FCA-4BD7-AEEB-25CFA765BAC3}" type="presParOf" srcId="{B4C96D16-3D77-443C-8FF6-57D6C468EF3B}" destId="{1FEFAF99-FF31-476A-9924-55498FD2C5F5}" srcOrd="2" destOrd="0" presId="urn:microsoft.com/office/officeart/2005/8/layout/lProcess3"/>
    <dgm:cxn modelId="{0F2BB067-F014-4805-994E-543886103878}" type="presParOf" srcId="{1FEFAF99-FF31-476A-9924-55498FD2C5F5}" destId="{592E31C3-6CE5-43CB-B77D-9DA1875E4802}" srcOrd="0" destOrd="0" presId="urn:microsoft.com/office/officeart/2005/8/layout/lProcess3"/>
    <dgm:cxn modelId="{0541F74F-D6D1-4718-910D-0020ECA08DED}" type="presParOf" srcId="{B4C96D16-3D77-443C-8FF6-57D6C468EF3B}" destId="{04B64BCA-E53C-401A-A2ED-BFE52DA9C42A}" srcOrd="3" destOrd="0" presId="urn:microsoft.com/office/officeart/2005/8/layout/lProcess3"/>
    <dgm:cxn modelId="{A22EA7CD-4082-47F9-A306-8C1CCCA48345}" type="presParOf" srcId="{B4C96D16-3D77-443C-8FF6-57D6C468EF3B}" destId="{670CDC3A-34CB-42CB-8983-DC0C3EC14575}" srcOrd="4" destOrd="0" presId="urn:microsoft.com/office/officeart/2005/8/layout/lProcess3"/>
    <dgm:cxn modelId="{1C0F7F08-F8A2-4ABF-89AF-9D69F28A3E98}" type="presParOf" srcId="{670CDC3A-34CB-42CB-8983-DC0C3EC14575}" destId="{82386B08-6D59-428D-93D0-3458F62D657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027A5-351C-49FD-93C8-0FC3CBFD7EC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S"/>
        </a:p>
      </dgm:t>
    </dgm:pt>
    <dgm:pt modelId="{8C5720F4-6459-4E3C-8CEA-D4623EB18B27}">
      <dgm:prSet phldrT="[Texto]" custT="1"/>
      <dgm:spPr/>
      <dgm:t>
        <a:bodyPr/>
        <a:lstStyle/>
        <a:p>
          <a:r>
            <a:rPr lang="es-MX" sz="2400" dirty="0" smtClean="0"/>
            <a:t>CAPTURA DE LA EXPOSICIÓN</a:t>
          </a:r>
          <a:endParaRPr lang="es-US" sz="2400" dirty="0"/>
        </a:p>
      </dgm:t>
    </dgm:pt>
    <dgm:pt modelId="{3E99A36A-572B-4A1B-9F4F-81BEEB1561ED}" type="parTrans" cxnId="{5FD26726-962D-4FFE-9FEB-B82A92922F2E}">
      <dgm:prSet/>
      <dgm:spPr/>
      <dgm:t>
        <a:bodyPr/>
        <a:lstStyle/>
        <a:p>
          <a:endParaRPr lang="es-US"/>
        </a:p>
      </dgm:t>
    </dgm:pt>
    <dgm:pt modelId="{E9087194-692B-475A-BC80-BD404F34385F}" type="sibTrans" cxnId="{5FD26726-962D-4FFE-9FEB-B82A92922F2E}">
      <dgm:prSet/>
      <dgm:spPr/>
      <dgm:t>
        <a:bodyPr/>
        <a:lstStyle/>
        <a:p>
          <a:endParaRPr lang="es-US"/>
        </a:p>
      </dgm:t>
    </dgm:pt>
    <dgm:pt modelId="{6D50C647-4D2B-4A07-B8CE-3768A81F5AFD}">
      <dgm:prSet phldrT="[Texto]" custT="1"/>
      <dgm:spPr/>
      <dgm:t>
        <a:bodyPr/>
        <a:lstStyle/>
        <a:p>
          <a:r>
            <a:rPr lang="es-MX" sz="2400" dirty="0" smtClean="0"/>
            <a:t>RAZONAMIENTO</a:t>
          </a:r>
          <a:endParaRPr lang="es-US" sz="2400" dirty="0"/>
        </a:p>
      </dgm:t>
    </dgm:pt>
    <dgm:pt modelId="{51555062-6A2A-4F7F-B0D2-25218A90FD8A}" type="parTrans" cxnId="{4397C082-299C-4B26-8AE7-5BBC67337919}">
      <dgm:prSet/>
      <dgm:spPr/>
      <dgm:t>
        <a:bodyPr/>
        <a:lstStyle/>
        <a:p>
          <a:endParaRPr lang="es-US"/>
        </a:p>
      </dgm:t>
    </dgm:pt>
    <dgm:pt modelId="{307DBB87-D083-4FAF-B852-9CB9BCDB7599}" type="sibTrans" cxnId="{4397C082-299C-4B26-8AE7-5BBC67337919}">
      <dgm:prSet/>
      <dgm:spPr/>
      <dgm:t>
        <a:bodyPr/>
        <a:lstStyle/>
        <a:p>
          <a:endParaRPr lang="es-US"/>
        </a:p>
      </dgm:t>
    </dgm:pt>
    <dgm:pt modelId="{3ED9E5D7-7E5A-4A66-A0C1-DB3682BB7720}">
      <dgm:prSet phldrT="[Texto]" custT="1"/>
      <dgm:spPr/>
      <dgm:t>
        <a:bodyPr/>
        <a:lstStyle/>
        <a:p>
          <a:r>
            <a:rPr lang="es-MX" sz="2400" dirty="0" smtClean="0"/>
            <a:t>DISTINGUIR IDEAS</a:t>
          </a:r>
          <a:endParaRPr lang="es-US" sz="2400" dirty="0"/>
        </a:p>
      </dgm:t>
    </dgm:pt>
    <dgm:pt modelId="{9211C5B4-77CE-44A8-99C6-4E5D2B14F073}" type="parTrans" cxnId="{E2BB83D4-BEF9-4F4E-AA88-5ED2204FB250}">
      <dgm:prSet/>
      <dgm:spPr/>
      <dgm:t>
        <a:bodyPr/>
        <a:lstStyle/>
        <a:p>
          <a:endParaRPr lang="es-US"/>
        </a:p>
      </dgm:t>
    </dgm:pt>
    <dgm:pt modelId="{D692007F-0CDC-47C7-8D1F-0D0BD5EE5943}" type="sibTrans" cxnId="{E2BB83D4-BEF9-4F4E-AA88-5ED2204FB250}">
      <dgm:prSet/>
      <dgm:spPr/>
      <dgm:t>
        <a:bodyPr/>
        <a:lstStyle/>
        <a:p>
          <a:endParaRPr lang="es-US"/>
        </a:p>
      </dgm:t>
    </dgm:pt>
    <dgm:pt modelId="{59B9073A-A464-4A06-B94F-2116559FA8A4}">
      <dgm:prSet phldrT="[Texto]" custT="1"/>
      <dgm:spPr/>
      <dgm:t>
        <a:bodyPr/>
        <a:lstStyle/>
        <a:p>
          <a:r>
            <a:rPr lang="es-MX" sz="2400" dirty="0" smtClean="0"/>
            <a:t>TRATAR  DE RECONOCER:</a:t>
          </a:r>
          <a:endParaRPr lang="es-US" sz="2400" dirty="0"/>
        </a:p>
      </dgm:t>
    </dgm:pt>
    <dgm:pt modelId="{18F88E94-5ECC-4A45-B448-E459B639889A}" type="parTrans" cxnId="{724BAA3C-7DBB-467E-AD5B-196A2B0CDFE5}">
      <dgm:prSet/>
      <dgm:spPr/>
      <dgm:t>
        <a:bodyPr/>
        <a:lstStyle/>
        <a:p>
          <a:endParaRPr lang="es-US"/>
        </a:p>
      </dgm:t>
    </dgm:pt>
    <dgm:pt modelId="{3327D0D4-286A-490A-B5AB-E1366F58ED06}" type="sibTrans" cxnId="{724BAA3C-7DBB-467E-AD5B-196A2B0CDFE5}">
      <dgm:prSet/>
      <dgm:spPr/>
      <dgm:t>
        <a:bodyPr/>
        <a:lstStyle/>
        <a:p>
          <a:endParaRPr lang="es-US"/>
        </a:p>
      </dgm:t>
    </dgm:pt>
    <dgm:pt modelId="{7A61FC92-1777-47A0-8DA7-C87E7A0CA89A}">
      <dgm:prSet phldrT="[Texto]" custT="1"/>
      <dgm:spPr/>
      <dgm:t>
        <a:bodyPr/>
        <a:lstStyle/>
        <a:p>
          <a:r>
            <a:rPr lang="es-MX" sz="2400" dirty="0" smtClean="0"/>
            <a:t>EXPRESIONES TIPICAS, SILENCIOS INTENSIONADOS, PALABRAS CLAVES, TONO DE VOZ, REPETICIONES</a:t>
          </a:r>
          <a:endParaRPr lang="es-US" sz="2400" dirty="0"/>
        </a:p>
      </dgm:t>
    </dgm:pt>
    <dgm:pt modelId="{FCAB9DD3-B8C5-4FCF-911D-C07CEEF71D98}" type="parTrans" cxnId="{85059500-4F25-41E2-82C6-5A4C2A8A161F}">
      <dgm:prSet/>
      <dgm:spPr/>
      <dgm:t>
        <a:bodyPr/>
        <a:lstStyle/>
        <a:p>
          <a:endParaRPr lang="es-US"/>
        </a:p>
      </dgm:t>
    </dgm:pt>
    <dgm:pt modelId="{4C96BC4A-2974-4236-A10E-CDB580B269D0}" type="sibTrans" cxnId="{85059500-4F25-41E2-82C6-5A4C2A8A161F}">
      <dgm:prSet/>
      <dgm:spPr/>
      <dgm:t>
        <a:bodyPr/>
        <a:lstStyle/>
        <a:p>
          <a:endParaRPr lang="es-US"/>
        </a:p>
      </dgm:t>
    </dgm:pt>
    <dgm:pt modelId="{E7AAF031-59ED-4178-AA37-809EBB9781BB}" type="pres">
      <dgm:prSet presAssocID="{9A6027A5-351C-49FD-93C8-0FC3CBFD7E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9EE5656D-9B01-4928-BEE2-CE7D6BF5B8E0}" type="pres">
      <dgm:prSet presAssocID="{8C5720F4-6459-4E3C-8CEA-D4623EB18B27}" presName="node" presStyleLbl="node1" presStyleIdx="0" presStyleCnt="5" custScaleX="223224" custScaleY="180107" custLinFactX="-9178" custLinFactNeighborX="-100000" custLinFactNeighborY="-91912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F3936F9D-7164-4C4C-8039-BD5B104195A8}" type="pres">
      <dgm:prSet presAssocID="{E9087194-692B-475A-BC80-BD404F34385F}" presName="sibTrans" presStyleLbl="sibTrans2D1" presStyleIdx="0" presStyleCnt="4"/>
      <dgm:spPr/>
      <dgm:t>
        <a:bodyPr/>
        <a:lstStyle/>
        <a:p>
          <a:endParaRPr lang="es-US"/>
        </a:p>
      </dgm:t>
    </dgm:pt>
    <dgm:pt modelId="{F92F024E-614D-40E6-8AD3-DF3443CF756F}" type="pres">
      <dgm:prSet presAssocID="{E9087194-692B-475A-BC80-BD404F34385F}" presName="connectorText" presStyleLbl="sibTrans2D1" presStyleIdx="0" presStyleCnt="4"/>
      <dgm:spPr/>
      <dgm:t>
        <a:bodyPr/>
        <a:lstStyle/>
        <a:p>
          <a:endParaRPr lang="es-US"/>
        </a:p>
      </dgm:t>
    </dgm:pt>
    <dgm:pt modelId="{553BBBDE-F47F-4BA8-B73B-2F06EAC9FD25}" type="pres">
      <dgm:prSet presAssocID="{6D50C647-4D2B-4A07-B8CE-3768A81F5AFD}" presName="node" presStyleLbl="node1" presStyleIdx="1" presStyleCnt="5" custScaleX="278831" custScaleY="214434" custLinFactNeighborX="2051" custLinFactNeighborY="71237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1D4BC17A-3CA8-4473-BD27-F2E93BE865C3}" type="pres">
      <dgm:prSet presAssocID="{307DBB87-D083-4FAF-B852-9CB9BCDB7599}" presName="sibTrans" presStyleLbl="sibTrans2D1" presStyleIdx="1" presStyleCnt="4"/>
      <dgm:spPr/>
      <dgm:t>
        <a:bodyPr/>
        <a:lstStyle/>
        <a:p>
          <a:endParaRPr lang="es-US"/>
        </a:p>
      </dgm:t>
    </dgm:pt>
    <dgm:pt modelId="{AD903547-8D71-4638-AF68-F179200C08B4}" type="pres">
      <dgm:prSet presAssocID="{307DBB87-D083-4FAF-B852-9CB9BCDB7599}" presName="connectorText" presStyleLbl="sibTrans2D1" presStyleIdx="1" presStyleCnt="4"/>
      <dgm:spPr/>
      <dgm:t>
        <a:bodyPr/>
        <a:lstStyle/>
        <a:p>
          <a:endParaRPr lang="es-US"/>
        </a:p>
      </dgm:t>
    </dgm:pt>
    <dgm:pt modelId="{A696871B-A5E8-4955-B82D-762BE6115C33}" type="pres">
      <dgm:prSet presAssocID="{3ED9E5D7-7E5A-4A66-A0C1-DB3682BB7720}" presName="node" presStyleLbl="node1" presStyleIdx="2" presStyleCnt="5" custScaleX="250035" custScaleY="280695" custLinFactY="-8206" custLinFactNeighborX="2590" custLinFactNeighborY="-100000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9B692AA7-8D87-434C-97A4-98C4547D4D0C}" type="pres">
      <dgm:prSet presAssocID="{D692007F-0CDC-47C7-8D1F-0D0BD5EE5943}" presName="sibTrans" presStyleLbl="sibTrans2D1" presStyleIdx="2" presStyleCnt="4"/>
      <dgm:spPr/>
      <dgm:t>
        <a:bodyPr/>
        <a:lstStyle/>
        <a:p>
          <a:endParaRPr lang="es-US"/>
        </a:p>
      </dgm:t>
    </dgm:pt>
    <dgm:pt modelId="{046E7C2F-A14B-4489-AA6D-0C5231407E23}" type="pres">
      <dgm:prSet presAssocID="{D692007F-0CDC-47C7-8D1F-0D0BD5EE5943}" presName="connectorText" presStyleLbl="sibTrans2D1" presStyleIdx="2" presStyleCnt="4"/>
      <dgm:spPr/>
      <dgm:t>
        <a:bodyPr/>
        <a:lstStyle/>
        <a:p>
          <a:endParaRPr lang="es-US"/>
        </a:p>
      </dgm:t>
    </dgm:pt>
    <dgm:pt modelId="{9F0DD41C-689F-496E-9D69-F8A4A5CF0194}" type="pres">
      <dgm:prSet presAssocID="{59B9073A-A464-4A06-B94F-2116559FA8A4}" presName="node" presStyleLbl="node1" presStyleIdx="3" presStyleCnt="5" custScaleX="262774" custScaleY="155469" custLinFactNeighborX="-37642" custLinFactNeighborY="70269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E4085070-5826-4055-A5F6-7A4E233FF29A}" type="pres">
      <dgm:prSet presAssocID="{3327D0D4-286A-490A-B5AB-E1366F58ED06}" presName="sibTrans" presStyleLbl="sibTrans2D1" presStyleIdx="3" presStyleCnt="4"/>
      <dgm:spPr/>
      <dgm:t>
        <a:bodyPr/>
        <a:lstStyle/>
        <a:p>
          <a:endParaRPr lang="es-US"/>
        </a:p>
      </dgm:t>
    </dgm:pt>
    <dgm:pt modelId="{AB96E80E-F4D3-48BB-8F0E-B1211DE4D069}" type="pres">
      <dgm:prSet presAssocID="{3327D0D4-286A-490A-B5AB-E1366F58ED06}" presName="connectorText" presStyleLbl="sibTrans2D1" presStyleIdx="3" presStyleCnt="4"/>
      <dgm:spPr/>
      <dgm:t>
        <a:bodyPr/>
        <a:lstStyle/>
        <a:p>
          <a:endParaRPr lang="es-US"/>
        </a:p>
      </dgm:t>
    </dgm:pt>
    <dgm:pt modelId="{7DCA27BA-DD73-4ED5-9B60-5D1D6645C451}" type="pres">
      <dgm:prSet presAssocID="{7A61FC92-1777-47A0-8DA7-C87E7A0CA89A}" presName="node" presStyleLbl="node1" presStyleIdx="4" presStyleCnt="5" custScaleX="469861" custScaleY="297221" custLinFactX="-49286" custLinFactNeighborX="-100000" custLinFactNeighborY="48683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7F68480D-31F0-4746-8875-14518862F36D}" type="presOf" srcId="{D692007F-0CDC-47C7-8D1F-0D0BD5EE5943}" destId="{046E7C2F-A14B-4489-AA6D-0C5231407E23}" srcOrd="1" destOrd="0" presId="urn:microsoft.com/office/officeart/2005/8/layout/process5"/>
    <dgm:cxn modelId="{82C42B9E-82D9-46BB-A17A-670064BB06D3}" type="presOf" srcId="{E9087194-692B-475A-BC80-BD404F34385F}" destId="{F92F024E-614D-40E6-8AD3-DF3443CF756F}" srcOrd="1" destOrd="0" presId="urn:microsoft.com/office/officeart/2005/8/layout/process5"/>
    <dgm:cxn modelId="{5B3BF78F-59F3-41AC-B33C-9267A3615036}" type="presOf" srcId="{6D50C647-4D2B-4A07-B8CE-3768A81F5AFD}" destId="{553BBBDE-F47F-4BA8-B73B-2F06EAC9FD25}" srcOrd="0" destOrd="0" presId="urn:microsoft.com/office/officeart/2005/8/layout/process5"/>
    <dgm:cxn modelId="{C85586D3-4988-4EE1-8549-1AC8C7413471}" type="presOf" srcId="{307DBB87-D083-4FAF-B852-9CB9BCDB7599}" destId="{AD903547-8D71-4638-AF68-F179200C08B4}" srcOrd="1" destOrd="0" presId="urn:microsoft.com/office/officeart/2005/8/layout/process5"/>
    <dgm:cxn modelId="{9B1CA228-0F6F-4299-9CEB-9D438F97A679}" type="presOf" srcId="{D692007F-0CDC-47C7-8D1F-0D0BD5EE5943}" destId="{9B692AA7-8D87-434C-97A4-98C4547D4D0C}" srcOrd="0" destOrd="0" presId="urn:microsoft.com/office/officeart/2005/8/layout/process5"/>
    <dgm:cxn modelId="{5FD26726-962D-4FFE-9FEB-B82A92922F2E}" srcId="{9A6027A5-351C-49FD-93C8-0FC3CBFD7ECD}" destId="{8C5720F4-6459-4E3C-8CEA-D4623EB18B27}" srcOrd="0" destOrd="0" parTransId="{3E99A36A-572B-4A1B-9F4F-81BEEB1561ED}" sibTransId="{E9087194-692B-475A-BC80-BD404F34385F}"/>
    <dgm:cxn modelId="{724BAA3C-7DBB-467E-AD5B-196A2B0CDFE5}" srcId="{9A6027A5-351C-49FD-93C8-0FC3CBFD7ECD}" destId="{59B9073A-A464-4A06-B94F-2116559FA8A4}" srcOrd="3" destOrd="0" parTransId="{18F88E94-5ECC-4A45-B448-E459B639889A}" sibTransId="{3327D0D4-286A-490A-B5AB-E1366F58ED06}"/>
    <dgm:cxn modelId="{E2BB83D4-BEF9-4F4E-AA88-5ED2204FB250}" srcId="{9A6027A5-351C-49FD-93C8-0FC3CBFD7ECD}" destId="{3ED9E5D7-7E5A-4A66-A0C1-DB3682BB7720}" srcOrd="2" destOrd="0" parTransId="{9211C5B4-77CE-44A8-99C6-4E5D2B14F073}" sibTransId="{D692007F-0CDC-47C7-8D1F-0D0BD5EE5943}"/>
    <dgm:cxn modelId="{4397C082-299C-4B26-8AE7-5BBC67337919}" srcId="{9A6027A5-351C-49FD-93C8-0FC3CBFD7ECD}" destId="{6D50C647-4D2B-4A07-B8CE-3768A81F5AFD}" srcOrd="1" destOrd="0" parTransId="{51555062-6A2A-4F7F-B0D2-25218A90FD8A}" sibTransId="{307DBB87-D083-4FAF-B852-9CB9BCDB7599}"/>
    <dgm:cxn modelId="{B5EFD7B6-4E1C-43CA-9A77-5281675F2B46}" type="presOf" srcId="{3ED9E5D7-7E5A-4A66-A0C1-DB3682BB7720}" destId="{A696871B-A5E8-4955-B82D-762BE6115C33}" srcOrd="0" destOrd="0" presId="urn:microsoft.com/office/officeart/2005/8/layout/process5"/>
    <dgm:cxn modelId="{EAE46019-E8C0-49CB-9420-2D5E555A8153}" type="presOf" srcId="{E9087194-692B-475A-BC80-BD404F34385F}" destId="{F3936F9D-7164-4C4C-8039-BD5B104195A8}" srcOrd="0" destOrd="0" presId="urn:microsoft.com/office/officeart/2005/8/layout/process5"/>
    <dgm:cxn modelId="{85059500-4F25-41E2-82C6-5A4C2A8A161F}" srcId="{9A6027A5-351C-49FD-93C8-0FC3CBFD7ECD}" destId="{7A61FC92-1777-47A0-8DA7-C87E7A0CA89A}" srcOrd="4" destOrd="0" parTransId="{FCAB9DD3-B8C5-4FCF-911D-C07CEEF71D98}" sibTransId="{4C96BC4A-2974-4236-A10E-CDB580B269D0}"/>
    <dgm:cxn modelId="{FE0FD1EF-7A75-400F-B0E9-41B75A8133C2}" type="presOf" srcId="{8C5720F4-6459-4E3C-8CEA-D4623EB18B27}" destId="{9EE5656D-9B01-4928-BEE2-CE7D6BF5B8E0}" srcOrd="0" destOrd="0" presId="urn:microsoft.com/office/officeart/2005/8/layout/process5"/>
    <dgm:cxn modelId="{2689FD9E-67AF-4B08-94D9-00E54A0FF55F}" type="presOf" srcId="{59B9073A-A464-4A06-B94F-2116559FA8A4}" destId="{9F0DD41C-689F-496E-9D69-F8A4A5CF0194}" srcOrd="0" destOrd="0" presId="urn:microsoft.com/office/officeart/2005/8/layout/process5"/>
    <dgm:cxn modelId="{ACF3F152-3BC7-4380-BAED-CBB6CC3233C1}" type="presOf" srcId="{7A61FC92-1777-47A0-8DA7-C87E7A0CA89A}" destId="{7DCA27BA-DD73-4ED5-9B60-5D1D6645C451}" srcOrd="0" destOrd="0" presId="urn:microsoft.com/office/officeart/2005/8/layout/process5"/>
    <dgm:cxn modelId="{052D1292-B787-42F4-92B0-31FDD543B6C7}" type="presOf" srcId="{3327D0D4-286A-490A-B5AB-E1366F58ED06}" destId="{E4085070-5826-4055-A5F6-7A4E233FF29A}" srcOrd="0" destOrd="0" presId="urn:microsoft.com/office/officeart/2005/8/layout/process5"/>
    <dgm:cxn modelId="{54D471AF-EC96-4E49-9D6C-4D4674D10D6D}" type="presOf" srcId="{9A6027A5-351C-49FD-93C8-0FC3CBFD7ECD}" destId="{E7AAF031-59ED-4178-AA37-809EBB9781BB}" srcOrd="0" destOrd="0" presId="urn:microsoft.com/office/officeart/2005/8/layout/process5"/>
    <dgm:cxn modelId="{9CD24C83-F84A-4CE6-973E-8AC4F7F4B515}" type="presOf" srcId="{307DBB87-D083-4FAF-B852-9CB9BCDB7599}" destId="{1D4BC17A-3CA8-4473-BD27-F2E93BE865C3}" srcOrd="0" destOrd="0" presId="urn:microsoft.com/office/officeart/2005/8/layout/process5"/>
    <dgm:cxn modelId="{C970D3EE-A4C8-4365-A3E1-4821F8831E56}" type="presOf" srcId="{3327D0D4-286A-490A-B5AB-E1366F58ED06}" destId="{AB96E80E-F4D3-48BB-8F0E-B1211DE4D069}" srcOrd="1" destOrd="0" presId="urn:microsoft.com/office/officeart/2005/8/layout/process5"/>
    <dgm:cxn modelId="{86A8C851-6D6C-4D0F-81A9-D7D3B8C55A61}" type="presParOf" srcId="{E7AAF031-59ED-4178-AA37-809EBB9781BB}" destId="{9EE5656D-9B01-4928-BEE2-CE7D6BF5B8E0}" srcOrd="0" destOrd="0" presId="urn:microsoft.com/office/officeart/2005/8/layout/process5"/>
    <dgm:cxn modelId="{7E5E8173-D551-4A15-970F-90A2890EF376}" type="presParOf" srcId="{E7AAF031-59ED-4178-AA37-809EBB9781BB}" destId="{F3936F9D-7164-4C4C-8039-BD5B104195A8}" srcOrd="1" destOrd="0" presId="urn:microsoft.com/office/officeart/2005/8/layout/process5"/>
    <dgm:cxn modelId="{C907B03C-F190-46BB-9F6A-A7855240690B}" type="presParOf" srcId="{F3936F9D-7164-4C4C-8039-BD5B104195A8}" destId="{F92F024E-614D-40E6-8AD3-DF3443CF756F}" srcOrd="0" destOrd="0" presId="urn:microsoft.com/office/officeart/2005/8/layout/process5"/>
    <dgm:cxn modelId="{D519D62D-9A57-4C8A-866C-AF91E4ECD3A6}" type="presParOf" srcId="{E7AAF031-59ED-4178-AA37-809EBB9781BB}" destId="{553BBBDE-F47F-4BA8-B73B-2F06EAC9FD25}" srcOrd="2" destOrd="0" presId="urn:microsoft.com/office/officeart/2005/8/layout/process5"/>
    <dgm:cxn modelId="{87A3303B-9622-4C98-974A-7A043B9D4D85}" type="presParOf" srcId="{E7AAF031-59ED-4178-AA37-809EBB9781BB}" destId="{1D4BC17A-3CA8-4473-BD27-F2E93BE865C3}" srcOrd="3" destOrd="0" presId="urn:microsoft.com/office/officeart/2005/8/layout/process5"/>
    <dgm:cxn modelId="{52109FDE-9D0C-4A6B-9FE5-846C248EC016}" type="presParOf" srcId="{1D4BC17A-3CA8-4473-BD27-F2E93BE865C3}" destId="{AD903547-8D71-4638-AF68-F179200C08B4}" srcOrd="0" destOrd="0" presId="urn:microsoft.com/office/officeart/2005/8/layout/process5"/>
    <dgm:cxn modelId="{0C4891D6-223B-41FA-B1A4-2FC6B009502F}" type="presParOf" srcId="{E7AAF031-59ED-4178-AA37-809EBB9781BB}" destId="{A696871B-A5E8-4955-B82D-762BE6115C33}" srcOrd="4" destOrd="0" presId="urn:microsoft.com/office/officeart/2005/8/layout/process5"/>
    <dgm:cxn modelId="{3D70CE5E-699D-4A17-B614-1AA7BC7A3553}" type="presParOf" srcId="{E7AAF031-59ED-4178-AA37-809EBB9781BB}" destId="{9B692AA7-8D87-434C-97A4-98C4547D4D0C}" srcOrd="5" destOrd="0" presId="urn:microsoft.com/office/officeart/2005/8/layout/process5"/>
    <dgm:cxn modelId="{1A016513-2CC5-4611-BBFF-61F7E6493689}" type="presParOf" srcId="{9B692AA7-8D87-434C-97A4-98C4547D4D0C}" destId="{046E7C2F-A14B-4489-AA6D-0C5231407E23}" srcOrd="0" destOrd="0" presId="urn:microsoft.com/office/officeart/2005/8/layout/process5"/>
    <dgm:cxn modelId="{534DE187-9F7F-4DC2-B2DC-85E70A65AA35}" type="presParOf" srcId="{E7AAF031-59ED-4178-AA37-809EBB9781BB}" destId="{9F0DD41C-689F-496E-9D69-F8A4A5CF0194}" srcOrd="6" destOrd="0" presId="urn:microsoft.com/office/officeart/2005/8/layout/process5"/>
    <dgm:cxn modelId="{2F23624E-7111-4939-844D-285121A229AC}" type="presParOf" srcId="{E7AAF031-59ED-4178-AA37-809EBB9781BB}" destId="{E4085070-5826-4055-A5F6-7A4E233FF29A}" srcOrd="7" destOrd="0" presId="urn:microsoft.com/office/officeart/2005/8/layout/process5"/>
    <dgm:cxn modelId="{9E22381F-3D5D-4C03-B6A5-0625C853A594}" type="presParOf" srcId="{E4085070-5826-4055-A5F6-7A4E233FF29A}" destId="{AB96E80E-F4D3-48BB-8F0E-B1211DE4D069}" srcOrd="0" destOrd="0" presId="urn:microsoft.com/office/officeart/2005/8/layout/process5"/>
    <dgm:cxn modelId="{473E5C0C-75E1-4FBC-9AB0-7EA6664D2B17}" type="presParOf" srcId="{E7AAF031-59ED-4178-AA37-809EBB9781BB}" destId="{7DCA27BA-DD73-4ED5-9B60-5D1D6645C45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7B000-0692-42E2-BABE-436DB5B91E7F}">
      <dsp:nvSpPr>
        <dsp:cNvPr id="0" name=""/>
        <dsp:cNvSpPr/>
      </dsp:nvSpPr>
      <dsp:spPr>
        <a:xfrm rot="16200000">
          <a:off x="960040" y="-960040"/>
          <a:ext cx="2194718" cy="41148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DA874-0EFC-4E9B-8FEB-E287AB0846F8}">
      <dsp:nvSpPr>
        <dsp:cNvPr id="0" name=""/>
        <dsp:cNvSpPr/>
      </dsp:nvSpPr>
      <dsp:spPr>
        <a:xfrm>
          <a:off x="4114800" y="0"/>
          <a:ext cx="4114800" cy="2194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CD49A-EF8F-4D3C-A940-B89F56DBB6D6}">
      <dsp:nvSpPr>
        <dsp:cNvPr id="0" name=""/>
        <dsp:cNvSpPr/>
      </dsp:nvSpPr>
      <dsp:spPr>
        <a:xfrm rot="10800000">
          <a:off x="0" y="2194718"/>
          <a:ext cx="4114800" cy="21947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C4770-4E34-4FF7-9B72-CA4443DB2351}">
      <dsp:nvSpPr>
        <dsp:cNvPr id="0" name=""/>
        <dsp:cNvSpPr/>
      </dsp:nvSpPr>
      <dsp:spPr>
        <a:xfrm rot="5400000">
          <a:off x="5074840" y="1234677"/>
          <a:ext cx="219471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B57FC-AF93-4DEA-98FC-20CBFFE1C532}">
      <dsp:nvSpPr>
        <dsp:cNvPr id="0" name=""/>
        <dsp:cNvSpPr/>
      </dsp:nvSpPr>
      <dsp:spPr>
        <a:xfrm>
          <a:off x="1971664" y="1299421"/>
          <a:ext cx="4286271" cy="179059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UN LUGAR PARA CADA COSA Y CADA COSA EN SU LUGAR </a:t>
          </a:r>
          <a:endParaRPr lang="es-MX" sz="3200" kern="1200" dirty="0"/>
        </a:p>
      </dsp:txBody>
      <dsp:txXfrm>
        <a:off x="1971664" y="1299421"/>
        <a:ext cx="4286271" cy="17905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FA5636-ED7A-488E-B982-B9DD545AB235}">
      <dsp:nvSpPr>
        <dsp:cNvPr id="0" name=""/>
        <dsp:cNvSpPr/>
      </dsp:nvSpPr>
      <dsp:spPr>
        <a:xfrm>
          <a:off x="0" y="0"/>
          <a:ext cx="8229600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COMER</a:t>
          </a:r>
          <a:endParaRPr lang="es-US" sz="3100" kern="1200" dirty="0"/>
        </a:p>
      </dsp:txBody>
      <dsp:txXfrm>
        <a:off x="1713433" y="0"/>
        <a:ext cx="6516166" cy="675133"/>
      </dsp:txXfrm>
    </dsp:sp>
    <dsp:sp modelId="{2E14C817-85DF-495C-AA08-1C7AB5F33637}">
      <dsp:nvSpPr>
        <dsp:cNvPr id="0" name=""/>
        <dsp:cNvSpPr/>
      </dsp:nvSpPr>
      <dsp:spPr>
        <a:xfrm>
          <a:off x="67513" y="67513"/>
          <a:ext cx="1645920" cy="5401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653ED-E8F7-4907-AB7F-2236D1615825}">
      <dsp:nvSpPr>
        <dsp:cNvPr id="0" name=""/>
        <dsp:cNvSpPr/>
      </dsp:nvSpPr>
      <dsp:spPr>
        <a:xfrm>
          <a:off x="0" y="742646"/>
          <a:ext cx="8229600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BAILAR</a:t>
          </a:r>
          <a:endParaRPr lang="es-US" sz="3100" kern="1200" dirty="0"/>
        </a:p>
      </dsp:txBody>
      <dsp:txXfrm>
        <a:off x="1713433" y="742646"/>
        <a:ext cx="6516166" cy="675133"/>
      </dsp:txXfrm>
    </dsp:sp>
    <dsp:sp modelId="{D8B25D52-0831-4C78-BA88-A62B1AA2B19A}">
      <dsp:nvSpPr>
        <dsp:cNvPr id="0" name=""/>
        <dsp:cNvSpPr/>
      </dsp:nvSpPr>
      <dsp:spPr>
        <a:xfrm>
          <a:off x="67513" y="810159"/>
          <a:ext cx="1645920" cy="5401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2D7EC-1EE2-423C-B7FB-D7FED6F05A54}">
      <dsp:nvSpPr>
        <dsp:cNvPr id="0" name=""/>
        <dsp:cNvSpPr/>
      </dsp:nvSpPr>
      <dsp:spPr>
        <a:xfrm>
          <a:off x="0" y="1485292"/>
          <a:ext cx="8229600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DOMIR</a:t>
          </a:r>
          <a:endParaRPr lang="es-US" sz="3100" kern="1200" dirty="0"/>
        </a:p>
      </dsp:txBody>
      <dsp:txXfrm>
        <a:off x="1713433" y="1485292"/>
        <a:ext cx="6516166" cy="675133"/>
      </dsp:txXfrm>
    </dsp:sp>
    <dsp:sp modelId="{23E08461-7412-4069-8B11-025710A370C7}">
      <dsp:nvSpPr>
        <dsp:cNvPr id="0" name=""/>
        <dsp:cNvSpPr/>
      </dsp:nvSpPr>
      <dsp:spPr>
        <a:xfrm>
          <a:off x="67513" y="1552806"/>
          <a:ext cx="1645920" cy="5401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DCF59-85AC-444A-A61B-2756028FA79D}">
      <dsp:nvSpPr>
        <dsp:cNvPr id="0" name=""/>
        <dsp:cNvSpPr/>
      </dsp:nvSpPr>
      <dsp:spPr>
        <a:xfrm>
          <a:off x="0" y="2227939"/>
          <a:ext cx="8229600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INTERCAMBIO SOCIAL</a:t>
          </a:r>
          <a:endParaRPr lang="es-US" sz="3100" kern="1200" dirty="0"/>
        </a:p>
      </dsp:txBody>
      <dsp:txXfrm>
        <a:off x="1713433" y="2227939"/>
        <a:ext cx="6516166" cy="675133"/>
      </dsp:txXfrm>
    </dsp:sp>
    <dsp:sp modelId="{96B560C2-6A4D-489C-BAC6-A3DF95AF1738}">
      <dsp:nvSpPr>
        <dsp:cNvPr id="0" name=""/>
        <dsp:cNvSpPr/>
      </dsp:nvSpPr>
      <dsp:spPr>
        <a:xfrm>
          <a:off x="67513" y="2295452"/>
          <a:ext cx="1645920" cy="5401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50F4-68B1-48EA-945F-D15021458FA1}">
      <dsp:nvSpPr>
        <dsp:cNvPr id="0" name=""/>
        <dsp:cNvSpPr/>
      </dsp:nvSpPr>
      <dsp:spPr>
        <a:xfrm>
          <a:off x="0" y="2970585"/>
          <a:ext cx="8229600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CARPINTERO</a:t>
          </a:r>
          <a:endParaRPr lang="es-US" sz="3100" kern="1200" dirty="0"/>
        </a:p>
      </dsp:txBody>
      <dsp:txXfrm>
        <a:off x="1713433" y="2970585"/>
        <a:ext cx="6516166" cy="675133"/>
      </dsp:txXfrm>
    </dsp:sp>
    <dsp:sp modelId="{3D1222FE-F15B-4B8F-9688-43AF379937A9}">
      <dsp:nvSpPr>
        <dsp:cNvPr id="0" name=""/>
        <dsp:cNvSpPr/>
      </dsp:nvSpPr>
      <dsp:spPr>
        <a:xfrm>
          <a:off x="67513" y="3038099"/>
          <a:ext cx="1645920" cy="5401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F1812-7C2E-4965-B534-509303C6633C}">
      <dsp:nvSpPr>
        <dsp:cNvPr id="0" name=""/>
        <dsp:cNvSpPr/>
      </dsp:nvSpPr>
      <dsp:spPr>
        <a:xfrm>
          <a:off x="0" y="3713232"/>
          <a:ext cx="8229600" cy="675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JUGAR FUTBOL</a:t>
          </a:r>
          <a:endParaRPr lang="es-US" sz="3100" kern="1200" dirty="0"/>
        </a:p>
      </dsp:txBody>
      <dsp:txXfrm>
        <a:off x="1713433" y="3713232"/>
        <a:ext cx="6516166" cy="675133"/>
      </dsp:txXfrm>
    </dsp:sp>
    <dsp:sp modelId="{303CB670-F408-41FE-8E40-BC80A2BAEB51}">
      <dsp:nvSpPr>
        <dsp:cNvPr id="0" name=""/>
        <dsp:cNvSpPr/>
      </dsp:nvSpPr>
      <dsp:spPr>
        <a:xfrm>
          <a:off x="67513" y="3780745"/>
          <a:ext cx="1645920" cy="54010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9503CC-B3DB-48DD-9567-E88C2569D099}">
      <dsp:nvSpPr>
        <dsp:cNvPr id="0" name=""/>
        <dsp:cNvSpPr/>
      </dsp:nvSpPr>
      <dsp:spPr>
        <a:xfrm>
          <a:off x="0" y="115785"/>
          <a:ext cx="8229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b="0" kern="1200" dirty="0" smtClean="0"/>
            <a:t>FUNCIÓN DE LA TOMA DE NOTAS</a:t>
          </a:r>
          <a:endParaRPr lang="es-US" sz="3800" b="0" kern="1200" dirty="0"/>
        </a:p>
      </dsp:txBody>
      <dsp:txXfrm>
        <a:off x="0" y="115785"/>
        <a:ext cx="8229600" cy="911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889CF-44C8-4805-8976-3EF6BA03B34E}">
      <dsp:nvSpPr>
        <dsp:cNvPr id="0" name=""/>
        <dsp:cNvSpPr/>
      </dsp:nvSpPr>
      <dsp:spPr>
        <a:xfrm>
          <a:off x="2443162" y="1371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ALMACENAMIENTO</a:t>
          </a:r>
          <a:endParaRPr lang="es-US" sz="1600" kern="1200" dirty="0"/>
        </a:p>
      </dsp:txBody>
      <dsp:txXfrm>
        <a:off x="2443162" y="1371"/>
        <a:ext cx="3343274" cy="1337309"/>
      </dsp:txXfrm>
    </dsp:sp>
    <dsp:sp modelId="{592E31C3-6CE5-43CB-B77D-9DA1875E4802}">
      <dsp:nvSpPr>
        <dsp:cNvPr id="0" name=""/>
        <dsp:cNvSpPr/>
      </dsp:nvSpPr>
      <dsp:spPr>
        <a:xfrm>
          <a:off x="2443162" y="1525905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CODIFICACIÓN </a:t>
          </a:r>
          <a:endParaRPr lang="es-US" sz="1600" kern="1200" dirty="0"/>
        </a:p>
      </dsp:txBody>
      <dsp:txXfrm>
        <a:off x="2443162" y="1525905"/>
        <a:ext cx="3343274" cy="1337309"/>
      </dsp:txXfrm>
    </dsp:sp>
    <dsp:sp modelId="{82386B08-6D59-428D-93D0-3458F62D6577}">
      <dsp:nvSpPr>
        <dsp:cNvPr id="0" name=""/>
        <dsp:cNvSpPr/>
      </dsp:nvSpPr>
      <dsp:spPr>
        <a:xfrm>
          <a:off x="2443162" y="3050438"/>
          <a:ext cx="3343274" cy="133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LOS DOS FACILITAN LA EVOCACIÓN</a:t>
          </a:r>
          <a:endParaRPr lang="es-US" sz="1600" kern="1200" dirty="0"/>
        </a:p>
      </dsp:txBody>
      <dsp:txXfrm>
        <a:off x="2443162" y="3050438"/>
        <a:ext cx="3343274" cy="13373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E5656D-9B01-4928-BEE2-CE7D6BF5B8E0}">
      <dsp:nvSpPr>
        <dsp:cNvPr id="0" name=""/>
        <dsp:cNvSpPr/>
      </dsp:nvSpPr>
      <dsp:spPr>
        <a:xfrm>
          <a:off x="0" y="256215"/>
          <a:ext cx="2206605" cy="106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CAPTURA DE LA EXPOSICIÓN</a:t>
          </a:r>
          <a:endParaRPr lang="es-US" sz="2400" kern="1200" dirty="0"/>
        </a:p>
      </dsp:txBody>
      <dsp:txXfrm>
        <a:off x="0" y="256215"/>
        <a:ext cx="2206605" cy="1068232"/>
      </dsp:txXfrm>
    </dsp:sp>
    <dsp:sp modelId="{F3936F9D-7164-4C4C-8039-BD5B104195A8}">
      <dsp:nvSpPr>
        <dsp:cNvPr id="0" name=""/>
        <dsp:cNvSpPr/>
      </dsp:nvSpPr>
      <dsp:spPr>
        <a:xfrm rot="1107414">
          <a:off x="2292519" y="1103625"/>
          <a:ext cx="233446" cy="245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000" kern="1200"/>
        </a:p>
      </dsp:txBody>
      <dsp:txXfrm rot="1107414">
        <a:off x="2292519" y="1103625"/>
        <a:ext cx="233446" cy="245152"/>
      </dsp:txXfrm>
    </dsp:sp>
    <dsp:sp modelId="{553BBBDE-F47F-4BA8-B73B-2F06EAC9FD25}">
      <dsp:nvSpPr>
        <dsp:cNvPr id="0" name=""/>
        <dsp:cNvSpPr/>
      </dsp:nvSpPr>
      <dsp:spPr>
        <a:xfrm>
          <a:off x="2624413" y="1122070"/>
          <a:ext cx="2756290" cy="1271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RAZONAMIENTO</a:t>
          </a:r>
          <a:endParaRPr lang="es-US" sz="2400" kern="1200" dirty="0"/>
        </a:p>
      </dsp:txBody>
      <dsp:txXfrm>
        <a:off x="2624413" y="1122070"/>
        <a:ext cx="2756290" cy="1271829"/>
      </dsp:txXfrm>
    </dsp:sp>
    <dsp:sp modelId="{1D4BC17A-3CA8-4473-BD27-F2E93BE865C3}">
      <dsp:nvSpPr>
        <dsp:cNvPr id="0" name=""/>
        <dsp:cNvSpPr/>
      </dsp:nvSpPr>
      <dsp:spPr>
        <a:xfrm rot="20568386">
          <a:off x="5459024" y="1152354"/>
          <a:ext cx="209300" cy="245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000" kern="1200"/>
        </a:p>
      </dsp:txBody>
      <dsp:txXfrm rot="20568386">
        <a:off x="5459024" y="1152354"/>
        <a:ext cx="209300" cy="245152"/>
      </dsp:txXfrm>
    </dsp:sp>
    <dsp:sp modelId="{A696871B-A5E8-4955-B82D-762BE6115C33}">
      <dsp:nvSpPr>
        <dsp:cNvPr id="0" name=""/>
        <dsp:cNvSpPr/>
      </dsp:nvSpPr>
      <dsp:spPr>
        <a:xfrm>
          <a:off x="5757963" y="0"/>
          <a:ext cx="2471636" cy="1664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DISTINGUIR IDEAS</a:t>
          </a:r>
          <a:endParaRPr lang="es-US" sz="2400" kern="1200" dirty="0"/>
        </a:p>
      </dsp:txBody>
      <dsp:txXfrm>
        <a:off x="5757963" y="0"/>
        <a:ext cx="2471636" cy="1664829"/>
      </dsp:txXfrm>
    </dsp:sp>
    <dsp:sp modelId="{9B692AA7-8D87-434C-97A4-98C4547D4D0C}">
      <dsp:nvSpPr>
        <dsp:cNvPr id="0" name=""/>
        <dsp:cNvSpPr/>
      </dsp:nvSpPr>
      <dsp:spPr>
        <a:xfrm rot="5892769">
          <a:off x="6287443" y="2384023"/>
          <a:ext cx="929403" cy="245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5500" kern="1200"/>
        </a:p>
      </dsp:txBody>
      <dsp:txXfrm rot="5892769">
        <a:off x="6287443" y="2384023"/>
        <a:ext cx="929403" cy="245152"/>
      </dsp:txXfrm>
    </dsp:sp>
    <dsp:sp modelId="{9F0DD41C-689F-496E-9D69-F8A4A5CF0194}">
      <dsp:nvSpPr>
        <dsp:cNvPr id="0" name=""/>
        <dsp:cNvSpPr/>
      </dsp:nvSpPr>
      <dsp:spPr>
        <a:xfrm>
          <a:off x="5257811" y="3400437"/>
          <a:ext cx="2597564" cy="922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TRATAR  DE RECONOCER:</a:t>
          </a:r>
          <a:endParaRPr lang="es-US" sz="2400" kern="1200" dirty="0"/>
        </a:p>
      </dsp:txBody>
      <dsp:txXfrm>
        <a:off x="5257811" y="3400437"/>
        <a:ext cx="2597564" cy="922101"/>
      </dsp:txXfrm>
    </dsp:sp>
    <dsp:sp modelId="{E4085070-5826-4055-A5F6-7A4E233FF29A}">
      <dsp:nvSpPr>
        <dsp:cNvPr id="0" name=""/>
        <dsp:cNvSpPr/>
      </dsp:nvSpPr>
      <dsp:spPr>
        <a:xfrm rot="10903913">
          <a:off x="4797868" y="3690650"/>
          <a:ext cx="325122" cy="245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US" sz="1000" kern="1200"/>
        </a:p>
      </dsp:txBody>
      <dsp:txXfrm rot="10903913">
        <a:off x="4797868" y="3690650"/>
        <a:ext cx="325122" cy="245152"/>
      </dsp:txXfrm>
    </dsp:sp>
    <dsp:sp modelId="{7DCA27BA-DD73-4ED5-9B60-5D1D6645C451}">
      <dsp:nvSpPr>
        <dsp:cNvPr id="0" name=""/>
        <dsp:cNvSpPr/>
      </dsp:nvSpPr>
      <dsp:spPr>
        <a:xfrm>
          <a:off x="0" y="2852036"/>
          <a:ext cx="4644653" cy="1762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EXPRESIONES TIPICAS, SILENCIOS INTENSIONADOS, PALABRAS CLAVES, TONO DE VOZ, REPETICIONES</a:t>
          </a:r>
          <a:endParaRPr lang="es-US" sz="2400" kern="1200" dirty="0"/>
        </a:p>
      </dsp:txBody>
      <dsp:txXfrm>
        <a:off x="0" y="2852036"/>
        <a:ext cx="4644653" cy="176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89BCB9-137F-4F52-9832-D889D5FE8494}" type="datetimeFigureOut">
              <a:rPr lang="es-US" smtClean="0"/>
              <a:pPr/>
              <a:t>3/16/2012</a:t>
            </a:fld>
            <a:endParaRPr lang="es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AC2FF-D3A8-42A2-A949-26A23C536B34}" type="slidenum">
              <a:rPr lang="es-US" smtClean="0"/>
              <a:pPr/>
              <a:t>‹Nº›</a:t>
            </a:fld>
            <a:endParaRPr lang="es-U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celino\Downloads\arcoi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APRENDER A APRENDER</a:t>
            </a:r>
            <a:endParaRPr lang="es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 Black" pitchFamily="34" charset="0"/>
              </a:rPr>
              <a:t>COMITÉ ACADEMICO</a:t>
            </a:r>
          </a:p>
          <a:p>
            <a:r>
              <a:rPr lang="es-MX" dirty="0" smtClean="0">
                <a:solidFill>
                  <a:schemeClr val="tx1"/>
                </a:solidFill>
                <a:latin typeface="Arial Black" pitchFamily="34" charset="0"/>
              </a:rPr>
              <a:t>2012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CURIOSIDAD E INTERES POR LA INVESTIGACIÓN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NO DEBE DE CONFORMARSE CON OBTENER CONOCIMIETOS DEBE DE GENERARLOS</a:t>
            </a:r>
          </a:p>
          <a:p>
            <a:r>
              <a:rPr lang="es-MX" dirty="0" smtClean="0"/>
              <a:t>NO SEGUIR DE CONSUMISTA, USUARIO DE LOGROS DE OTROS.</a:t>
            </a:r>
          </a:p>
          <a:p>
            <a:endParaRPr lang="es-MX" dirty="0" smtClean="0"/>
          </a:p>
          <a:p>
            <a:endParaRPr lang="es-US" dirty="0"/>
          </a:p>
        </p:txBody>
      </p:sp>
      <p:pic>
        <p:nvPicPr>
          <p:cNvPr id="39938" name="Picture 2" descr="http://t0.gstatic.com/images?q=tbn:ANd9GcQAMshSjSfKALYjvRpIGWJwgiXtaImXDKKfOxkA9OJbDTM51QK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86256"/>
            <a:ext cx="2038350" cy="2247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DOMINIO DE LAS TECNICAS Y ESTRATEGIAS DE APRENDIZAJE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SEGUIR CON TECNICAS CAVERNICOLAS</a:t>
            </a:r>
          </a:p>
          <a:p>
            <a:r>
              <a:rPr lang="es-MX" dirty="0" smtClean="0"/>
              <a:t>TODOS TENENEMOS UN POTENCIAL DE APRENDIZAJE</a:t>
            </a:r>
          </a:p>
          <a:p>
            <a:r>
              <a:rPr lang="es-MX" dirty="0" smtClean="0"/>
              <a:t>LAS TECNICAS FACILITAN EL TRABAJO</a:t>
            </a:r>
          </a:p>
          <a:p>
            <a:r>
              <a:rPr lang="es-MX" dirty="0" smtClean="0"/>
              <a:t>APERTURA A NUEVAS IDEAS</a:t>
            </a:r>
          </a:p>
          <a:p>
            <a:r>
              <a:rPr lang="es-MX" dirty="0" smtClean="0"/>
              <a:t>ACEPTAR MODIFICABILIDAD COGNITIVA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HÁBITOS DE ESTUDIO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¿QUE ES?</a:t>
            </a:r>
          </a:p>
          <a:p>
            <a:pPr algn="just">
              <a:buNone/>
            </a:pPr>
            <a:r>
              <a:rPr lang="es-MX" dirty="0" smtClean="0"/>
              <a:t>SON FORMAS DE COMPORTAMIENTO ADQUIRIDOS DE FORMA CONCIENTE O INCOCIENTE Y AUTOMATICA POR LA REPETICIÓN DE ACTOS DE MANERA CONTINUA</a:t>
            </a:r>
            <a:endParaRPr lang="es-US" dirty="0"/>
          </a:p>
        </p:txBody>
      </p:sp>
      <p:pic>
        <p:nvPicPr>
          <p:cNvPr id="37890" name="Picture 2" descr="http://t2.gstatic.com/images?q=tbn:ANd9GcQjyJbhagK3rpakg1IU5Sck-JhzM89zc8xqyOZwQFeDOzj83anv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78632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ESTRATEGIAS DE ESTUDIO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TECNICA DE ESTUDIO SON FORMA Y PROCEDIMIENTOS QUE TIENEN LA FINALIDAD DE FACILITAR AL ALUMNO LA ADQUISICIÓN, RETENCIÓN Y EVOCACIÓN DE LOS DIFERENTES TIPOS DE CONOCIMIENTOS Y EJECUCIONES, YA SEA ANTE MATERIAL ESCRITO O EXPOSICIONES ORALES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ESTRATEGIAS PARA APRENDER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ESTRATEGIAS COGNOCITIVAS HACE REFERENCIA, A OPERACIONES O ACTIVIDADES MENTALES QUE FACILITAN Y DESARROLLAN DIVERSOS PROCESOS DE APRENDIZAJE.</a:t>
            </a:r>
          </a:p>
          <a:p>
            <a:pPr algn="just"/>
            <a:r>
              <a:rPr lang="es-MX" dirty="0" smtClean="0"/>
              <a:t>SE PUEDE PROCESAR, ORGANIZAR, RETENER Y RECUPERAR EL MATERIAL INFORMATIVO PARA APRENDER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PENSAMIENTOS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dirty="0" smtClean="0"/>
              <a:t>“EL HOMBRE QUE SE DEDICA A SU TRABAJO, SI ES UN GENIO SE CONVERTIRÁ EN UN HOMBRE PRODIGIOSO; SI NO LO ES, LA TENAZ APLICACIÓN A SU TRABAJO, LO ELAVARÁ POR ENCIMA DE LA MEDIANIA”.</a:t>
            </a:r>
          </a:p>
          <a:p>
            <a:pPr algn="ctr">
              <a:buNone/>
            </a:pPr>
            <a:r>
              <a:rPr lang="es-MX" dirty="0" smtClean="0"/>
              <a:t>POR DIDEROT</a:t>
            </a:r>
          </a:p>
        </p:txBody>
      </p:sp>
      <p:pic>
        <p:nvPicPr>
          <p:cNvPr id="34818" name="Picture 2" descr="http://t2.gstatic.com/images?q=tbn:ANd9GcT4zOkIm-f4R5y0Li1L-DVZcPcAbNAzJdhshkvQVs9B-WtSar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00636"/>
            <a:ext cx="1562100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dirty="0" smtClean="0"/>
              <a:t>“CAMINANTE, NO HAY CAMINO; </a:t>
            </a:r>
          </a:p>
          <a:p>
            <a:pPr algn="ctr">
              <a:buNone/>
            </a:pPr>
            <a:r>
              <a:rPr lang="es-MX" dirty="0" smtClean="0"/>
              <a:t>SE HACE CAMINO AL ANDAR.</a:t>
            </a:r>
          </a:p>
          <a:p>
            <a:pPr algn="ctr">
              <a:buNone/>
            </a:pPr>
            <a:r>
              <a:rPr lang="es-MX" dirty="0" smtClean="0"/>
              <a:t>AL ANDAR SE HACE CAMINO</a:t>
            </a:r>
          </a:p>
          <a:p>
            <a:pPr algn="ctr">
              <a:buNone/>
            </a:pPr>
            <a:r>
              <a:rPr lang="es-MX" dirty="0" smtClean="0"/>
              <a:t>Y AL VOLVER LA VISTA ATRÁS,</a:t>
            </a:r>
          </a:p>
          <a:p>
            <a:pPr algn="ctr">
              <a:buNone/>
            </a:pPr>
            <a:r>
              <a:rPr lang="es-MX" dirty="0" smtClean="0"/>
              <a:t>SE VE LA SENDA QUE NUNCA</a:t>
            </a:r>
          </a:p>
          <a:p>
            <a:pPr algn="ctr">
              <a:buNone/>
            </a:pPr>
            <a:r>
              <a:rPr lang="es-MX" dirty="0" smtClean="0"/>
              <a:t>SE HA DE VOLVER A PISAR”</a:t>
            </a:r>
          </a:p>
          <a:p>
            <a:pPr algn="ctr">
              <a:buNone/>
            </a:pPr>
            <a:r>
              <a:rPr lang="es-MX" dirty="0" smtClean="0"/>
              <a:t>ANTONIO MACHADO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dirty="0" smtClean="0"/>
              <a:t>“ME HACEN REIR LAS HISTORIAS DE INSPIRACIÓN, DE LA LUZ INTERIOR…EL GENIO ES UN 1% DE INSPIRACIÓN Y UN 99% DE TRASPIRACIÓN”</a:t>
            </a:r>
          </a:p>
          <a:p>
            <a:pPr algn="ctr">
              <a:buNone/>
            </a:pPr>
            <a:r>
              <a:rPr lang="es-MX" dirty="0" smtClean="0"/>
              <a:t>TOMÁS A. EDISON</a:t>
            </a:r>
            <a:endParaRPr lang="es-US" dirty="0"/>
          </a:p>
        </p:txBody>
      </p:sp>
      <p:pic>
        <p:nvPicPr>
          <p:cNvPr id="32770" name="Picture 2" descr="http://t2.gstatic.com/images?q=tbn:ANd9GcT4zOkIm-f4R5y0Li1L-DVZcPcAbNAzJdhshkvQVs9B-WtSar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429132"/>
            <a:ext cx="1562100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dirty="0" smtClean="0"/>
              <a:t>“TRIUNFAR EN LA VIDA ES SENCILLO. BASTA TRABAJAR SIEMPRE. NO MIREMOS NUNCA LA HORA. NO TENGAMOS EL RELOJ EN NUESTRO DESPACHO Y NO ABANDONEMOS EL TRABAJO HASTA QUE LO HAYAMOS TERMINADO”</a:t>
            </a:r>
          </a:p>
          <a:p>
            <a:pPr algn="ctr">
              <a:buNone/>
            </a:pPr>
            <a:r>
              <a:rPr lang="es-MX" dirty="0" smtClean="0"/>
              <a:t>TOMÁS A. EDISON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CONDICIONES AMBIENTALES PARA ESTUDIAR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NUEVO PERFIL DEL ESTUDIANTE</a:t>
            </a:r>
            <a:br>
              <a:rPr lang="es-MX" dirty="0" smtClean="0"/>
            </a:br>
            <a:r>
              <a:rPr lang="es-MX" dirty="0" smtClean="0"/>
              <a:t>SIGLO XXI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 smtClean="0"/>
          </a:p>
          <a:p>
            <a:pPr algn="just"/>
            <a:r>
              <a:rPr lang="es-MX" dirty="0" smtClean="0"/>
              <a:t>¿CUANTOS AÑOS HAS ESTUDIADO?</a:t>
            </a:r>
          </a:p>
          <a:p>
            <a:pPr algn="just"/>
            <a:r>
              <a:rPr lang="es-MX" dirty="0" smtClean="0"/>
              <a:t>¿CUANTOS DÍAS, HORAS HAS PASADO SOBRE LOS LIBROS O ESCUCHANDO AL PROFESOR?</a:t>
            </a:r>
          </a:p>
          <a:p>
            <a:pPr algn="just"/>
            <a:r>
              <a:rPr lang="es-MX" dirty="0" smtClean="0"/>
              <a:t>¿HA S SIDO REALMENTE PRODUCTIVOS?</a:t>
            </a:r>
          </a:p>
          <a:p>
            <a:pPr algn="just"/>
            <a:r>
              <a:rPr lang="es-MX" dirty="0" smtClean="0"/>
              <a:t>¿DISFRUTASTES LO QUE HICISTES?</a:t>
            </a:r>
            <a:endParaRPr lang="es-MX" dirty="0"/>
          </a:p>
        </p:txBody>
      </p:sp>
      <p:sp>
        <p:nvSpPr>
          <p:cNvPr id="50178" name="AutoShape 2" descr="data:image/jpeg;base64,/9j/4AAQSkZJRgABAQAAAQABAAD/2wCEAAkGBhAQDw0NDQ8PDQ8NDQ0NDg0NDQ8ODw8NFBAVFBQQEhIXGyYeFxkjGRQUHy8gIycpLCwsFR4xNTAqNSYrLCkBCQoKDgwOFA8PFywcFRwpKSkpKSkpKSkpKSksKSwpKSkpLCkpLCkpKSkqKSkpLCkpKSwpKSkpKSk1KSkuKSkuKf/AABEIALEBHAMBIgACEQEDEQH/xAAaAAADAQEBAQAAAAAAAAAAAAABAgMABAUG/8QAORAAAgIBAwEFBQYGAQUBAAAAAAECERIDITFBBFFhcYEiQpGhsRMyUsHR8AUUM4Lh8XJDYnODkiP/xAAaAQEBAQEBAQEAAAAAAAAAAAABAgADBAYF/8QAIREBAQEAAgICAgMAAAAAAAAAAAERAhIhMUFhA3EiUbH/2gAMAwEAAhEDEQA/APnZafQSHZt7ar8zu+x6jfZn0L4jvjjl2ZPv8gz0X0pfU63oXsyWtDFeHCb6eYicnN/L37yEl2SXTfyKairx9b/2aM/Fry4Mva53p1zsBxOh60u/5IlJt8uzGVOgyeyC0KzKZdEG+PGNCM05Wk+q5BWG91+G/oSseMt7/F9Scu9eq7gMg5AyEbBkGr6rJ9/xNkRcjZm09VsvLZ7bgctuPmSy+XBsvmbT1O5egspd3xJuQMg1XU1i5CNmb+YarDWCxbA5AcNY8NKUvupvyX5kjo0+zak96qK96Txil6jGvgz0XGLtpylUcYtOldttryRPT0rdVm/wx49WWS0o0pSlqNe7prGN+b5Oj7bFV7Ogvwreb/O/gOOd5X4Pp6WPNObWy92Eefh1/e/n6805bcLZN9e9+rtj6var9iCaT5veUvPw8DQ7OlvqOvBcs1+hxmeb7T04X5Lku4JJSl91cR66j6eUfE0u0riEUq4tfl+tkNWbfLtvqzK80NTUcm5Pl/ukLQUii0mBtx9N2XUU45VXR+dEe3vHlXkqW+ya616nJ2DtmD3+6+Uu/vO/tPadOcXFS3aTTa62dH5142cvpuy6qcY319m+6S6epTtel7EvBX8zzYTlB7rZ7NPiSOrT7WqpS2arDU3XpL9RTePnY40CiurBrdxpPiSdxfqTspRaFaHFbBUIxGO2KwXCMSx2TZLpGUv34g1Nna6gYL6P/QOkLN9RGxpIUFxsjJ+oGgATWDIwGjFm/wB7iuQKNQKA1mNRiA0IttJK29kkBRtpctllPBezy9svDrXgDU8dNQ7pNcye8Ivw/Ew6uq5L2nLHoven4vuRzqVu5bpb/wCASlbtjqcU/mGvuewvDn1lyT59QD6e1vu+pirlgqW8ur7ibk+X9RbDRgOXcrGjp95kUQ4i00IUOKhi45U6kPlsvU51IbMdTeLr09bo94vlfmvEEtm1z+a7znUir+6pf2vz6fL6DqLxdPZu1uD/ABRf3ovhj66g/a0rXfB8ryfU4cgqZk9VHIDYHK9+vX9RbNrYLYrNYDKgMRocFAqVNoDRTEGIL1OhXEtiDEMPZHEGJfA2BsPZDEGJfAGBsPZDAGB0YAwDD2c+JsS/2dmkq457wxXZJqtur58PARopiDE2HU6NQ7QKA6Wh2qivG36cL8wLx38OA6k7dv4LhLuMxQgCYK6cG2kuW6O3W7JUY1V8yfe+5HnpnTLtbaqXDq/TqdONmXXLlOWzPRarkNiJhsBhFIZSIpjJhq7FlIZT+ZBSGUh1N4rKQciSYyY6nFVILlZNMZCnDGMFIUhQcRkgpGTpMQ4lFEKibB2SwNgWwDgODshgbAvgbA2N3c+BsDowBgbD3c2AHA6XAVwDDOTncRHE6XARxDFzk53EVxLuIriGOk5IOIrRZxEaJXKnQKHaFaBWgYxgIhTFsIsdMNiWGxTiaYUxLCmS6YdMZMmmMmKbFEx0ySY6YosUQ6JodFRzp0OkLEdFOVMkOkCKHSKc7WSGUQpDJC52lURsRkhqHE6nibEpQaNg1LEDiVoFGxtRcRXEs0K4hi5UXERxLtCNBi5UGickXkickS6yotCNFZISSJrrKk0K0UYjJdIRgCwMFwDGBYE1msWzWZsKEUKBZkMhBkKadDomh0U51RFIk0x4lRyqsSkSUSkSo5VWI6JxY6ZTlVEOhEx0U5UyGQqYUxRTGBYTBhWGwWZgYjGYrYLhGIx2IwdInISRSRORLrE5E5FJE2S6xNiMoybJdYVisZisl0hWALACmMAwEoQBMTIKFQRB0OmTQ6YoqkWUiyKZSLKjnYrFlIsimOmVHKxdMomQUh1IpxsXTGTIqQykLnYsmMmRUgqQ6nFrNkSyDkOp6qWCyeQMjaep2xWxXIVyDVSC2I2ZyEcgXI0mI2ZsRsl1kBsmxmxGS6QrEY7EYOkKxWMxWS6QrAMCgUUwTGJDGQaBTIZCoKMDIZMSwpimxRMdMkmMmOosWTGUiKYykVqLF1IdSOdSGUh1zvF0KQymc6mMpjqLxdCmHM51MOY6no6MzZkMzZm0dF8zZkMzZm1ui2YrmSzBmbT1UchXITIDkbVdTNitgsDYKkZsVhAwXCsUdRsdQoMO4itNgcUvEtqcEaCxUukaBQ9AxDFaSgUUoFGVozhjklVJXs738SMW3x6nS6d1HwxjSVefU555cViu6qCq4lZjJAAmQ84OLp89wey6iUvaV+Pd4le0akXulfN77plSTNRbdzELCmJYbA4omHInYbEYopDKRKzWbU4sphzI5ByHR1WzDmQyDkbU9V8zZkMg5DrdVszZEcjZG0dVsgZEsg5G1uquQLEsNm1sNZgBMGMEeELEbgxiGgjJCi1Ka2JYnRNCYgqVLEDiWcBcQxXZHE2JXEFGPZD+XfLVf8pJB+yfCfwmi+rjs1BTvqqIy0YP3ZQ+nxJx0nK1KehLlqT8efzJlnpuPEq7rtfPgNy96Kku+r+aB01zhLXDup+baNi/dx9OfmZtTwfcw6cHJqKVtukgrSk2k73aV7npvsy09SL003jpycm96dNJsZNRz5zj4+XJD+HvNwm1FRSlKV8JjR7HBuTzcdNcNq5S9O42t2xJ3pXk3cpypuT8uhH+d1Lcs3b5rb5D4T/O/RpdinTlFNwV1Jqrj30Qs6dLtKeMdRKl71O/WuUDtWjxNQxi6Tp2svqtg/Rlu5XPYbAFIFtZrMajAbNYKDiYNYbBQTM1jJi0MkIGwgChSZDwjeyER26EEltun1FHK4WOgh1plsDYlOFrmnDbbv6B0o/Qs9NvdUh46dfCjNeXhyuPN89w0dPazpemuqNLTtdxh2cskvXzJyidT00uXz3ugPQi/wDZlSuRoWjpn2V9H8dib0JfuwXLHC2m3snW+6cZP4bCNJP3o3valew2n2jf20pf93X/ACM0pKk0/qvQ5vX6ItSuqafht6oZaV7q14p2v1RGUGtmAxWlmtm782n9RM33L/5iKFIzO/R7MnoS1L9pNtVtVPihu3a84pL7r1UpS7+EqDHSlpf/AJy3jq7be7PoQ/iDk9SWXhS8Ohd8R5uP8uX9xy0ahqGhG3XBDvpEjr1P6avK3jT6Or2fpVBh2VL70lW178WbV172isUunjvv8Csxzt305lpmaOmOhe8v0+LDhHvXom/qPVu7mUA/Zl9vF/BL4Ab9DY3ZFwoGJXEpDTVPvNJo7I/ZPbxGeitvr+hWe22118CbQ5IOwfZLy+Yr02OolIrvHNbsjibEpiDE2NpS3Z9bF77p8/qTaAAvl6um1JWt0O9M4Oydrw2auLfqj1Y00mt090zPPyl4pYhxKNVb7jl1+0SjhJqk3Ti17XizamTVZadqn1J4YrluPzX+Dpjvfg/9GxNrennSt8X0p8J+N7oi9XlfJ0DVm4SnFPa3t0ojKS8vmgeicXRHU7pY+De3wZv5qXfF+hyWazK6uNhh0MY5vXXRr/d9TnRjGTPQhRjCz3+2/wDS/wDLA87+Kf1P7Y/Qxjrz+Xh/B74/q/65SmjyvMxjnHqpnwv33ghyvNBMVUr6n3Y/vqZfeRjF1yno+tx6HOYxNMEtp8v0+pjDxFTly/MBjGrChocmMMakMjGMWFMYKzHtfw/+nH+76sxiXP8AJ6Xnw/J/Q8XtPuf8EYxk/j9vV0Of/XpfRlmAwIvt4n8Q/qz819EcpjC9fH1GAYw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50180" name="AutoShape 4" descr="data:image/jpeg;base64,/9j/4AAQSkZJRgABAQAAAQABAAD/2wCEAAkGBhAQDw0NDQ8PDQ8NDQ0NDg0NDQ8ODw8NFBAVFBQQEhIXGyYeFxkjGRQUHy8gIycpLCwsFR4xNTAqNSYrLCkBCQoKDgwOFA8PFywcFRwpKSkpKSkpKSkpKSksKSwpKSkpLCkpLCkpKSkqKSkpLCkpKSwpKSkpKSk1KSkuKSkuKf/AABEIALEBHAMBIgACEQEDEQH/xAAaAAADAQEBAQAAAAAAAAAAAAABAgMABAUG/8QAORAAAgIBAwEFBQYGAQUBAAAAAAECERIDITFBBFFhcYEiQpGhsRMyUsHR8AUUM4Lh8XJDYnODkiP/xAAaAQEBAQEBAQEAAAAAAAAAAAABAgADBAYF/8QAIREBAQEAAgICAgMAAAAAAAAAAAERAhIhMUFhA3EiUbH/2gAMAwEAAhEDEQA/APnZafQSHZt7ar8zu+x6jfZn0L4jvjjl2ZPv8gz0X0pfU63oXsyWtDFeHCb6eYicnN/L37yEl2SXTfyKairx9b/2aM/Fry4Mva53p1zsBxOh60u/5IlJt8uzGVOgyeyC0KzKZdEG+PGNCM05Wk+q5BWG91+G/oSseMt7/F9Scu9eq7gMg5AyEbBkGr6rJ9/xNkRcjZm09VsvLZ7bgctuPmSy+XBsvmbT1O5egspd3xJuQMg1XU1i5CNmb+YarDWCxbA5AcNY8NKUvupvyX5kjo0+zak96qK96Txil6jGvgz0XGLtpylUcYtOldttryRPT0rdVm/wx49WWS0o0pSlqNe7prGN+b5Oj7bFV7Ogvwreb/O/gOOd5X4Pp6WPNObWy92Eefh1/e/n6805bcLZN9e9+rtj6var9iCaT5veUvPw8DQ7OlvqOvBcs1+hxmeb7T04X5Lku4JJSl91cR66j6eUfE0u0riEUq4tfl+tkNWbfLtvqzK80NTUcm5Pl/ukLQUii0mBtx9N2XUU45VXR+dEe3vHlXkqW+ya616nJ2DtmD3+6+Uu/vO/tPadOcXFS3aTTa62dH5142cvpuy6qcY319m+6S6epTtel7EvBX8zzYTlB7rZ7NPiSOrT7WqpS2arDU3XpL9RTePnY40CiurBrdxpPiSdxfqTspRaFaHFbBUIxGO2KwXCMSx2TZLpGUv34g1Nna6gYL6P/QOkLN9RGxpIUFxsjJ+oGgATWDIwGjFm/wB7iuQKNQKA1mNRiA0IttJK29kkBRtpctllPBezy9svDrXgDU8dNQ7pNcye8Ivw/Ew6uq5L2nLHoven4vuRzqVu5bpb/wCASlbtjqcU/mGvuewvDn1lyT59QD6e1vu+pirlgqW8ur7ibk+X9RbDRgOXcrGjp95kUQ4i00IUOKhi45U6kPlsvU51IbMdTeLr09bo94vlfmvEEtm1z+a7znUir+6pf2vz6fL6DqLxdPZu1uD/ABRf3ovhj66g/a0rXfB8ryfU4cgqZk9VHIDYHK9+vX9RbNrYLYrNYDKgMRocFAqVNoDRTEGIL1OhXEtiDEMPZHEGJfA2BsPZDEGJfAGBsPZDAGB0YAwDD2c+JsS/2dmkq457wxXZJqtur58PARopiDE2HU6NQ7QKA6Wh2qivG36cL8wLx38OA6k7dv4LhLuMxQgCYK6cG2kuW6O3W7JUY1V8yfe+5HnpnTLtbaqXDq/TqdONmXXLlOWzPRarkNiJhsBhFIZSIpjJhq7FlIZT+ZBSGUh1N4rKQciSYyY6nFVILlZNMZCnDGMFIUhQcRkgpGTpMQ4lFEKibB2SwNgWwDgODshgbAvgbA2N3c+BsDowBgbD3c2AHA6XAVwDDOTncRHE6XARxDFzk53EVxLuIriGOk5IOIrRZxEaJXKnQKHaFaBWgYxgIhTFsIsdMNiWGxTiaYUxLCmS6YdMZMmmMmKbFEx0ySY6YosUQ6JodFRzp0OkLEdFOVMkOkCKHSKc7WSGUQpDJC52lURsRkhqHE6nibEpQaNg1LEDiVoFGxtRcRXEs0K4hi5UXERxLtCNBi5UGickXkickS6yotCNFZISSJrrKk0K0UYjJdIRgCwMFwDGBYE1msWzWZsKEUKBZkMhBkKadDomh0U51RFIk0x4lRyqsSkSUSkSo5VWI6JxY6ZTlVEOhEx0U5UyGQqYUxRTGBYTBhWGwWZgYjGYrYLhGIx2IwdInISRSRORLrE5E5FJE2S6xNiMoybJdYVisZisl0hWALACmMAwEoQBMTIKFQRB0OmTQ6YoqkWUiyKZSLKjnYrFlIsimOmVHKxdMomQUh1IpxsXTGTIqQykLnYsmMmRUgqQ6nFrNkSyDkOp6qWCyeQMjaep2xWxXIVyDVSC2I2ZyEcgXI0mI2ZsRsl1kBsmxmxGS6QrEY7EYOkKxWMxWS6QrAMCgUUwTGJDGQaBTIZCoKMDIZMSwpimxRMdMkmMmOosWTGUiKYykVqLF1IdSOdSGUh1zvF0KQymc6mMpjqLxdCmHM51MOY6no6MzZkMzZm0dF8zZkMzZm1ui2YrmSzBmbT1UchXITIDkbVdTNitgsDYKkZsVhAwXCsUdRsdQoMO4itNgcUvEtqcEaCxUukaBQ9AxDFaSgUUoFGVozhjklVJXs738SMW3x6nS6d1HwxjSVefU555cViu6qCq4lZjJAAmQ84OLp89wey6iUvaV+Pd4le0akXulfN77plSTNRbdzELCmJYbA4omHInYbEYopDKRKzWbU4sphzI5ByHR1WzDmQyDkbU9V8zZkMg5DrdVszZEcjZG0dVsgZEsg5G1uquQLEsNm1sNZgBMGMEeELEbgxiGgjJCi1Ka2JYnRNCYgqVLEDiWcBcQxXZHE2JXEFGPZD+XfLVf8pJB+yfCfwmi+rjs1BTvqqIy0YP3ZQ+nxJx0nK1KehLlqT8efzJlnpuPEq7rtfPgNy96Kku+r+aB01zhLXDup+baNi/dx9OfmZtTwfcw6cHJqKVtukgrSk2k73aV7npvsy09SL003jpycm96dNJsZNRz5zj4+XJD+HvNwm1FRSlKV8JjR7HBuTzcdNcNq5S9O42t2xJ3pXk3cpypuT8uhH+d1Lcs3b5rb5D4T/O/RpdinTlFNwV1Jqrj30Qs6dLtKeMdRKl71O/WuUDtWjxNQxi6Tp2svqtg/Rlu5XPYbAFIFtZrMajAbNYKDiYNYbBQTM1jJi0MkIGwgChSZDwjeyER26EEltun1FHK4WOgh1plsDYlOFrmnDbbv6B0o/Qs9NvdUh46dfCjNeXhyuPN89w0dPazpemuqNLTtdxh2cskvXzJyidT00uXz3ugPQi/wDZlSuRoWjpn2V9H8dib0JfuwXLHC2m3snW+6cZP4bCNJP3o3valew2n2jf20pf93X/ACM0pKk0/qvQ5vX6ItSuqafht6oZaV7q14p2v1RGUGtmAxWlmtm782n9RM33L/5iKFIzO/R7MnoS1L9pNtVtVPihu3a84pL7r1UpS7+EqDHSlpf/AJy3jq7be7PoQ/iDk9SWXhS8Ohd8R5uP8uX9xy0ahqGhG3XBDvpEjr1P6avK3jT6Or2fpVBh2VL70lW178WbV172isUunjvv8Csxzt305lpmaOmOhe8v0+LDhHvXom/qPVu7mUA/Zl9vF/BL4Ab9DY3ZFwoGJXEpDTVPvNJo7I/ZPbxGeitvr+hWe22118CbQ5IOwfZLy+Yr02OolIrvHNbsjibEpiDE2NpS3Z9bF77p8/qTaAAvl6um1JWt0O9M4Oydrw2auLfqj1Y00mt090zPPyl4pYhxKNVb7jl1+0SjhJqk3Ti17XizamTVZadqn1J4YrluPzX+Dpjvfg/9GxNrennSt8X0p8J+N7oi9XlfJ0DVm4SnFPa3t0ojKS8vmgeicXRHU7pY+De3wZv5qXfF+hyWazK6uNhh0MY5vXXRr/d9TnRjGTPQhRjCz3+2/wDS/wDLA87+Kf1P7Y/Qxjrz+Xh/B74/q/65SmjyvMxjnHqpnwv33ghyvNBMVUr6n3Y/vqZfeRjF1yno+tx6HOYxNMEtp8v0+pjDxFTly/MBjGrChocmMMakMjGMWFMYKzHtfw/+nH+76sxiXP8AJ6Xnw/J/Q8XtPuf8EYxk/j9vV0Of/XpfRlmAwIvt4n8Q/qz819EcpjC9fH1GAYw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50182" name="Picture 6" descr="C:\Users\Marcelino\Downloads\rel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00570"/>
            <a:ext cx="2095500" cy="19240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CONDICIONES APROPIADAS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LUGAR FIJO</a:t>
            </a:r>
          </a:p>
          <a:p>
            <a:r>
              <a:rPr lang="es-MX" dirty="0" smtClean="0"/>
              <a:t>PERSONAL</a:t>
            </a:r>
          </a:p>
          <a:p>
            <a:r>
              <a:rPr lang="es-MX" dirty="0" smtClean="0"/>
              <a:t>AISLADO Y TRANQUILO</a:t>
            </a:r>
          </a:p>
          <a:p>
            <a:r>
              <a:rPr lang="es-MX" dirty="0" smtClean="0"/>
              <a:t>ORDENADO</a:t>
            </a:r>
          </a:p>
          <a:p>
            <a:r>
              <a:rPr lang="es-MX" dirty="0" smtClean="0"/>
              <a:t>ILUMINACIÓN, VENTILACIÓN, Y TEMPERATURA ADECUADA.</a:t>
            </a:r>
          </a:p>
          <a:p>
            <a:r>
              <a:rPr lang="es-MX" dirty="0" smtClean="0"/>
              <a:t>MOBILIARIO ADECUADO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PLANIFICAR EL ESTUDIO 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SE DEBE DE APRENDER A ADMINISTRAR EL TIEMPO.</a:t>
            </a:r>
          </a:p>
          <a:p>
            <a:pPr algn="just"/>
            <a:r>
              <a:rPr lang="es-MX" dirty="0" smtClean="0"/>
              <a:t>EL TIEMPO ES ORO; PORQUE SI LO EMPLEAMOS BIEN SACAREMOS EL MÁXIMO RENDIMIENTO DE NUESTRO TRABAJO</a:t>
            </a:r>
            <a:endParaRPr lang="es-US" dirty="0"/>
          </a:p>
        </p:txBody>
      </p:sp>
      <p:sp>
        <p:nvSpPr>
          <p:cNvPr id="27650" name="AutoShape 2" descr="data:image/jpeg;base64,/9j/4AAQSkZJRgABAQAAAQABAAD/2wCEAAkGBhQREBIQERQTFBUVFRYVFBQXFxQYFRYWFxQXFRQUFBgYGycfGBkjGRUVHy8gIycpLCwsFSExNTAqNSYrLCkBCQoKDgwOGg8PGiwkHyQ0KiwsLi8qLSwqLCowLCouLSkvLCwsLCkpLCksLDQsKSwsLCwsLCwsLCwsLCwsLDUsLP/AABEIAK8BIAMBIgACEQEDEQH/xAAcAAEAAgMBAQEAAAAAAAAAAAAABQYCBAcDAQj/xAA+EAACAgEDAgMECAQFAwUBAAABAgADEQQSIQUxBkFREyJhcQcjMkKBkaGxFFLB0WJykuHwM4KyFSRDU8IW/8QAGgEBAAIDAQAAAAAAAAAAAAAAAAMEAQIFBv/EADIRAAIBAwEFBQcEAwAAAAAAAAABAgMEESEFEjFBURMiYZGhQnGBscHR4RYyUvAGFfH/2gAMAwEAAhEDEQA/AO3xETBgREQBERAEREAREQBERAEREAREQBERAEREAREQBERAEREAREQBERAEREAREQBERAEREAREQBERAEREAREQBERAEREAREQBERAEREAREQBESD8M+MKeoe2/h1t21PsZ3TapbvhcnJ4we3nMZMk5ERMmBE0rut0Jemle6tbnXclRYB2XJGVU8nlW/IzdgCIiAIiIAiIgCIiAIiIAiIgCIiAIiIBjbZtUtgnAJwOScDOB8ZE9I8UV6l/ZotqkobFLphWUFQSrAkH7aH/uEw8Vdas0tSvWm87jlSrHIVGbaGU+6xwADg9+xlQ8KeNU/iWqwBveusl2KkFguMYBFm7duBY7jnk4xg4zyscNTdYw8nSoiINBERAEREAREwe9R3ZR8yBAM4lV679INOms9mo9oR9ohlVQf5QT3M0V+lFD/wDA/wCDqf6SvK5pReHIuRsq8kpKPyLxEpSfSfX502D5Mpk70HxTTq8hCVcd62wGx6j1Hy7TaFxTm8RZpUtK1Nb0o6ErbZtUt6Sv9Heui6xVQqLMMDkHgcNz34LDv/MMT11viulWeplsOCVOAvcHHHvfCQ7a1XuotU+6vtAykqrc7cE5YD7vr5zKuKDX7tU/Tg/LiUqlO5U0o/tafmk2vPGPj1LtMbLAqlmIAAJJJAAA5JJPYSGt8RpSFV1c8d12H5ff9JUvHvX7NZQNFo6rSbD9axQ7VReQCy57nH+n4zaNWk6m5vL8FqhRnUw2sJ8fArf0tayrX3aUaV6TtevfeSEasbmKlGbGVwzE47bR6zta9vX4z816jpmoexaDU4fcteNpChjhAXbsvG0E/D5zsGpZ9HoaNGLMmqhfa2AknjAAU8EKTnHntEsXVOlbrNN7zfLJfuLOEXGMZe/wXXQz6AdavVtXW9xt0gXcq2bS9bkqQFZVHu8tgHPAHn3uUoXhS606hSpY7hmzdkjaRnnPbyx6dpfZTo1N/e8G0U7ij2TWvFJiIiTlYREQBERAEREAREQBNTqnUl09TWuGKjHCqWOScAYHbnzOB6mbcgfGwX+DsZyAFw20nG/GcVg5HJOMfEDt3GG8LI15EVrPGOoZ3WiqoKqhgXJcvnnCBCODhl3dvMbsFZb9PcHRXXsyhh27EZHbjtOMaXrfsnRRbQFXcNii9mK5RtxygDPuD424T6xueOfU+M70rpq09tla11hGJFB37QoVgGrOBgY52nAGQTKc7uNPG9rnpj7/ACM0KVSbaa9DpXjLTb9KW97KMrgKQM87CDk4I2ux/AHuBOQ9OvqXUrpywNhbToilmrWtm3BEZtp22++zk84L4BJAA2df4k1V6hLdRYyhlYDbQPeU5U+7UOxkXpqvrxYbWDhlYFzhLCzbCm5U4O3dzwVyCvPbentOm8RjnOS07WUU3I7nquq4axK9hKVliSeA/DKjc8HblsemD2MkVbIyJy27U6ZUFqWJZX9Zjccp76lkpWvPDMWX7IHFbZ97mdI6QgGnpCtvArQBsg7sKBnI4OfUSwuPEry4LQ25Tur/AEn6eksla2XMCQcAIuRwfebn8gZcZwDrCY1F49LbP/Mzr7NtKdxKSnyOXf3M6EU4cyya/wClfVvkVVU1D1OXb9cD9JAa7xp1BwS2pcD0TCf+IEjpjaODPRRsKEF3Yo4bva0nrI19R1a6z/qXWv8A5rHP7mZ6ChWO6xhgHgEjk/HPlC0AeU9FEir2cqtNwjLdzzS1Jre8jSqKpKO9jk3obttCOVYn7OcANgZOBng+gx+Jni3S052sVBxwMeQOPj3Zm+bGecTg/pWK4Vn5fk9D+q5PjRXn+DYq0YUg73OCDyx5Ar2bT8PvfEz3e4phwxUj7wJBHyI5keRPJqwfISN/4r3k+19PySfqzutdj6/g9P8A+ivDlvaO3PZzvz8yef1kv07xqFYG6kMPgWx+WR+8rz6YeXExOjPwnUrbGtqv7qayufP49fjk4VPadaDypceXL8fA6HV4oouP1aUKTxtIIPzAOJM6CllTP8UtanyVmJ/08c/3nIDp29J6LqrVGFexQOwDMAP1xOLW/wAb729Tn8GvrHHyOnT21lYnHy+zydPsuUP7x/iB5EmwfvzJFdJZfWUr0wVD94s65GOOSRnsPWWvp2gRErOxA2xcsFXOdozyB6zdnDp2MoN5l5L6vLOvK5TWi8/sQPh/oltBJZqwCOVVcnuSBu49fiJPRNDrHVPYIrYBLNtG5tiDCPYzO2DtUJW5Jwe0uwhGlHHLxIJzdSWWVXxr1UrqfZHTW6hVpR0ArFlK2O9qlrueOKxg4JALY7zPpHW209qVuGFVmN6sTihtrc1lmJNR2qNo4HtMjAVhMeu6yyrdq21GnyoWpq9mxck7k3szs2QLQ3GOGzjmReh6q7DXV0VJbcTtqs3q7YNYr9oCws+r37xlvc90g4wZinVjPh9fD7huOEuf/ToHS+r1alC9LbgDtPDKVOAcMrAEHBB5HYj1m5Kv4A6YdLplosKrY+bvZEp7VQ20H2m04JDDHAwvC5bGTaJOyNeIiImAIiIAiJjZYFBZjgAZJgCywKCzEAAZJPYAdyZTdR9I+nJKtS7qCcEhDnyBAY8cfvILxj4wbUE01cVA88/9Qj1I+7n/AIeJSfY3Alt6tkdsEBTuH2Rz93cOe5Az8OXXu3vbsGtPU7trs5bm/VT16cjo2p8fUnivTqvxZEJ/ITWr60uoyAV+K7EUj8AOZR6Vs3ZYjbt4HHfce+AOy7e3qZ6VVM1gVASxPGO/+3zmlG+nGWGk/gSV9mUnDMW4+9l09iv8q/kI9gv8q/kJt9K6cQii5t7eeOB8vj85OaeoDsAPkJ6OKTWcYPKy7razkrlXT1J3FVHHfaM49M47S4+GgBTgcAMcD8B/vK845YfEye8NN7jj/EP2mtRLdNoPUmJyrqv0d6u3U32KtYV7bGUlwMhnJHABxwZ1WItrqds24Y1MXFtCukp8jlNf0U6o97KB+Ln9lnu30XWVKbTdWdgL7Qrc7RkjJPHb0nT5jbWGUqexBB+RGDLT2rcPi/RFZbNoLl6n5ymxp9FY/wBhHf8Ayqx/YTufTvC+loH1VFYP8xG5v9TZMk1XHA4+Uvz20vYh5spx2S/al6HCa/C+rbtpr/8AQw/cTJvCmrHJ013+gn9p3WJD/u6v8V6kv+pp/wAmfn3U9Kur+3Vav+ZHH7iaRn6PmnrOj03DFtVb/wCZVP64zJY7b/lDyZHLZP8AGXofnpu4npOq9Z+iqiz3tOzUt6cun5E5H5/hK7qfoq1S/Yal/wDuZT+ox+sv0dpW8+Mse/8AuClVsK8eWfcUyfNm4qvfLKMeuWAxJ7U+BtbX307n/Jtf/wASZ7eFPC1tutpS2t0VGFr71ZeEOQOR5ttH4mWKlzS7OUlJPTqQ06FTtFFxa+B2kDHHpPsSqeN+r2UmoV2GvIYsRt9QBncPnPF0qTqz3UerqVFTjvMs2rt21u38qsfyBM4jqeo6p6zW+oLpuDKjqxAx90sHD4IJUkEcGS+p8R6tlIN7MrAgjCcqR8B5j0kHunVo2aimqmuTnVbveacNDY6d7JltsvsfczE3K7NjI3FWRmzYQUQke+xwpz2IGFHh6q33rC713e0NY9q24illT60r7xJ35G9icYPBOBE6qq1rSAqmthtLb8MuVZS4XackB2AGfObPT0soYOriwhWX3wFADez7ezUD/wCP0+9JOyjot3ReHHzKMlNb01N7z4a4xz5f3Bd/Bng0k+1qu1FFVe6qoC25iwDg3BRazIlZdccLklSc479JlD8C+LkVF0t+Ebc5VwTsJexn2nPY+9jPnjyl8nIrxlGbysdDt2zXZrVt88vLyIiJAWBERAEr3jGzNa184cndgkHA8sj5ywyF8U6fdWh8wxx+I/2m8EnLDNZNpZRQj0Or0b/VMT0Cv1f8x/aSTDHBibuzoP2EbK/uV7b8yLPh9P5n/T+03OmdOWonbyT3Y9/l8BJRekWnnb+q/wB56ajolqBS20ZPHMQtqNOWYxSZipeV6sd2cm0bFJ5m9VNLRaZgRvwR8Dz+2JZ6NIigYH4nkyec1ErxjvFf0/SWsdj9ldx94/09ZYdJpFrXao+Z8yfUz1dwASTgAZJ8gB3Miel+LdJqX2Uaip2O7aoPLhftNXnHtFGftLkd+eDKspuRPGKRLxBM+KwPbmaGx9ifFcHsQZ9gCIiAIiIAiIgCIiAJ83eX6T7Ob9d0Zp6tbZW7VWXVB/aJ9ojalaqwYFGA9g5wwYDeO0kp03Uluoq3d1G1purNPC44LZovFldmqs0m11ZS4R2KBLTXsFip727crOeMdlzmc36xptV1C2m24bRZuFdJ9+up6ywfeQoNZyMe9v5DHK5CCU1mjussFntzWwsFhepER7Cownte9dm3AwSmeMZxxInpmvNGutUWXWO7b7surgqd2S6llCuNtADANgOwwcYmbi3dOm3U0XvILDbtrVrpUW8rXLWi8yO0Ogaiy+ll2BGQbRjaGKbmK44wVavt++Zlb3kh1HUNZffYU2g+zbvnGahWATgDOaW/4JHW950revTo2UamcxS/q+gqqV9ePcSzJ8lhe/6s8rLAoJYgAdyeB6T5XerZ2kHHfHl8/SY6igOu0kjlTxjOVYMO4PmBPF+nhm3FmLZHJ2kEKGAUrjBA3se3c5ni6l5Uqzc3Npvo3g99SsaVGCpxgml1SyzbnRfo/wDExtX+FtOWUZrY92Ud1PxH7fKc209ARQgzgevfvn+vbykt4YsK6zTsM/8AVUcejHB/Qy1Y3FapU7JveTzx5Y5lHadrQp0e1wotY4c88js8RE6ZwBERAE0Otpmk/Ag/0/rN+eWpp3oy+o/Xy/WbReHkw9UVdtKtmMjy7jvNO3pDD7OG/QySRCp2ngjgzYSXioYdIuJTYwIZOOfMeR/p+E3eqrmlD6Ef1E8qe8lNOuUweRyMSGbxhm8Ncogq+0sFJ91fkP2mhd0rH2O3of6Te0wIRQe+JpVkpJYJIJp6lZ+kzWNX060KOLGSqxucJXYwWxzjsMHHJx73PoYHoRN+hWs1I61hkrO4qGapV9k6MoJRt+5S68qyEj0F663rlposdxuGNoTzsZvdSpf8TsQo+LSlPRfSg0N70v7TSkJY7bFLIFS6sge8fdcEHOT54xK1SvCMdxrXjnwS1+5PTW7U33LTGMeOTaGse6zTabUlbEV7a7Syoy3WLVTdp96j3d22xifdwWqLBVGNsL4mRNPaFo2ab2lQ/ikofYoQX1LvcIVAOG2e1wpwcbgCcTPQupjUaerRijTO4q36pGXFQsWwVoQqqcl2Sxx6bJgOtDT02/w+n0lai80ua8Gu1glZWvHubXZrHUFsj6v/ABibpmH4GPUdGdMgs0mn01b+2pTQ+yVAba22e0FjALhWAORkjCg/Fb/Kb4Q8OaqjUPZqaunqpRgn8OhD1klMoh9kmKztYnJY5288S5QYEREwBETmXXfpmbTWFhorH0q2eze7eA4w7oWFe0jBKNtywzxnbuEyk2DpsiavFWlaz2K3Iz+inPnYDyO2PZPnPbjP2hmlfSH4kezS126d7DpdTp7BU1O9bn1JUtSrKPrPZ7VfIAHIG7jMgesaCiuuw6ZRaBp1PtK/4cGuxlYNUxrI9oGxXmrDg7sHIIE1bwS06e+8HaYnnpqdiKmWbaAu5juY4GMsT3J8zPSZIhKR9ICBL9LccAe8rEnH3qwvBOOFsuOfj58Yu88tRpUsAFiK4ByAyhgD2yM+fJ/OSU57klIrXdurmjKk3jJQpXOo6IjUe471hjvxlihd1cE7C2M4r+7g/Wd50m/wlo13WezFYAy2x7akAUd9tbBRx8JxDxfqKH6hpzUoCCzBqYu7Mre6lj7iS3vDsTgZ7d5drSV3SlTxjx6HlbXYdWyq76q6dEnqvHX7lk1fVH0+K1dMXp7KwEDJ2AujKGJP/wBozyfe7+cjpX/COiFY1CkHeLmViRzgAFPLzyT+Mn5Ls+0VG3VOfe48jrylKnLuyenPgfYnyfQMy27Wg/Yj5I3V5cLhUl5s+Se8E6TfraT5KS3+lSf3xIurR+bcfD+8t3gCjOpdvJKz+bMB+wMjqW9KjCU4RSeOSN4XNatOMJzbWebydBiInCOsIiIAiIgGvqtEr89j5H+8jbdIyHkceok1EkjUcTSUEyL6eff/AAMlJ5+wXO7GDMrLNqlj5AnjvxzxMTlvPKEFurUx1GpWtS7kKo7kyo6jxw/tD7NF2eQbO4/HIPHykV1rrT6h8nhR9lPT4n1MjZbp0El3ivOs2+6T3WfEQ1KVDZseu+q5cklGNbZ2kgZXOTzhsehlY6r4h0+vFeobTMzbQF3XuEVfeOQqrgtlue2do54E2ZRPEWv/AIe51R0Ta5b2Yzub2qVhcKPR3sfjzX4mSU7a3jVVWonpww2vkyrcTrzhuU8a9Vk6n9HvTLG011lf8NWLLWVvqH94VqtYGUuUELhlyB3DE8kyQXwGahW1LLY4quruN2frHuFQa/IDbWxSq7MY2nAwBzVPDXWPZ1o2lZhWvur7rKrAAc7WAyDnOcc5zOgdL8WVWgBz7N/Q/ZPyb+8rVaTy5RWnyL9OpooyevzJLpWh9hRTRuLezrSvcc5baoXJySecepm1PisCMggj1HaYm5QcFhn0yM/lKxMZxPgM+wBOO+LumDQnX0Wljp9TRbbVY33X+sb2OT3IZxjzwE79x2KQ3jHpD6vRX6evG6wKMFmQModWdCygldyBlzg43djN4TcXlGJRUtGcX6V4ko0fQdP7S4DWVNbZp6Ad5ZbiQBag+zWVbfyVPAI787XWPpE9lpKtSlSEm5NoNiEM9Ni2WbQhJKAqBu4HvCbdX0De06czOEq17AYXd9QgVgAo2ZyzIuSx3cueJxlOl2lgu04NvsQx4r9rkArv+znt59uZG4pvJYhWnCLjF6M/T/0dfSZT1WsjC06hT71BfJK+ViEgbl75wOMc+RNznHdB9DT6ZdBqNNZuupS032U2GprC241+yLAgkB2TLFQwVcgAnHV+kC3+Hp9vzbsX2h937eBuzs93OfTj0mSHGmTbiIgwQnjBv/asp7Myj585x+k53b02tlKsgIIII55B4IP5y/eNnxQg9bB+imUqeg2fFdj8WcK/k+106EXpfDVFQIqT2ecZ2+eO2SeT3Pf1no3SB5MfyEkIl9QitEik5yerZHJ0wDuSf0nulQX7IAnqZgxm2EjOWzyaXrwD08pU9rDHtCNv+VcjP4kn8pC+HvCjXsHtBWoc88F/gPh8Z0GusKAqgAAYAHYAdgJxr+4TXZx+J1bKg0+0l8DKIicc6giIgCIiAIiIAmNi5Uj1BH5iZRAObX6Pdkjv+hmgykHB4k5amLHX0Y/uZ9ehXUBhn9x8p2FqcxvBAzwt0FbMHautmU5DFFLA8YIJGQeB+Qkvb0k/dIPwPBmlZSy/aBH/AD1mGuoT6GERPjuFBJ7CYbSWWbJOTwj63WLNOM1uyk9gDx8yOxkBf1MW2MXsD2EktlgWJHf8vTynpqLi5JPyHwHwkaOnt7IVb1wqFV9zn7JUMfePIBPbGT+U8he3Suaj1wlw+57iws3a01pmT4/YkEuIA2scdxg/qMT3r6lav2bbB8nYf1kLZ01hxW+1cj3MsBgJtAzye/PA549J9TS2j7+7AXad5HIXkMu3DZbzPl6Ec08LlIvt54xLDV4l1Scrfbkc8sWHHqGyJPaL6U7AoFtSMf5wSPzX+xlF6bpnrTY7bsAAEdsBQO3fOc5yTnvx2Hvp9PusCfHn5ef6SajVqxnuweSrcW9GdPenHGPNF61njHU2IfZMlZI907CQDjgkE5I+GROb1+BLBWlZ1CkLqTqT9WeWIUY+3x9k/n8JcRE9iqUccDwrqPOjOieF7Q2lrx5ZB/BjJWc66b4itoT2abcZJ5BJ5x8fhPd/GGoPmg+Sj+uZXlQk5NomjWiksl+iUFevauz7Ln5hVA/PE9Uv1B+3fZ8lYj9RCtZMO4iix+IejNqVQKwXaSec4OQPSVu7wdeO2xvk2P3xLP0Ak1kkk+9xkk+Q8zJOSQuqtDuLGERztqdbvviznNvh/UL3qf8ADn9pq2aKxe6OPmrf2nUIk62nPnFED2dDlJnO9D4Vvt527B6vx+neWfpfhGqrDP8AWOPM/ZB+C/3zJ2JXrXtWppnC8CxStKdPXi/ERESkWxERAEREAREQBERAEREArHXelFHNq8q3Lf4W/sZH19pdiM8GQmt6BjLVfPaf/wAn+hl6hXXCRUrUXxiQ0zXtMXQg4IIPoZkkvFM8X6dW3dQPlx+00tZ4aVxgOw/IyWWZyGpCM04yWhJTqSpyUovDRV38HHycf8/Ca7+E7B2IP5f3lwiUXs22fs+rOgtrXa9v0X2KU3hi30/5+cwPhy7+X9/7S8RI3sm2fJ+ZMtt3a5ryKKfDt/8A9Zmz07w/arMzIQcADlfx8/lLjE2o7Mo0pqcc5RrX2vXr03TljD6f9K+vR7PQD8R/SeydCbzZR8sn+0monSOTkjE6Io7lj+QmwmhReyj5nk/rNkzFplGMmExmU+00M5woJPwm+cGOJYuhLikfEk/rJCa/T6ClSqe4HP4nM2JxqjzJs6kFiKQiImhuIiIAiIgCIiAIiIAiIgCIiAIiIAiIgHlqNKrjDKD+/wCBkXd4f/kb8D/eTMSSFWUODNJU4y4orFnT3Tup+Y5H6TylsmD0qe6g/MCWFddUV3bdGVaJYm6ZWfu/lmeLdETyLD8f9pIrmBo7eRBxJluhL5MfyEx/9CH8x/KbdvDqa9hPoRESY/8AQh/MfyE+r0JfNj+kdvDqOwn0IaJOr0Wv/EfxnunTqx2Ufjz+80dzE2VvIrW3J4mxX0uxvu4+J4ljWsDsAPkJlNHdPkiRWy5sidP0BRy5z8BwJJ00KgwoAHwmcStKpKfFk8YRjwQiImhu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27652" name="AutoShape 4" descr="data:image/jpeg;base64,/9j/4AAQSkZJRgABAQAAAQABAAD/2wCEAAkGBhQREBIQERQTFBUVFRYVFBQXFxQYFRYWFxQXFRQUFBgYGycfGBkjGRUVHy8gIycpLCwsFSExNTAqNSYrLCkBCQoKDgwOGg8PGiwkHyQ0KiwsLi8qLSwqLCowLCouLSkvLCwsLCkpLCksLDQsKSwsLCwsLCwsLCwsLCwsLDUsLP/AABEIAK8BIAMBIgACEQEDEQH/xAAcAAEAAgMBAQEAAAAAAAAAAAAABQYCBAcDAQj/xAA+EAACAgEDAgMECAQFAwUBAAABAgADEQQSIQUxBkFREyJhcQcjMkKBkaGxFFLB0WJykuHwM4KyFSRDU8IW/8QAGgEBAAIDAQAAAAAAAAAAAAAAAAMEAQIFBv/EADIRAAIBAwEFBQcEAwAAAAAAAAABAgMEESEFEjFBURMiYZGhQnGBscHR4RYyUvAGFfH/2gAMAwEAAhEDEQA/AO3xETBgREQBERAEREAREQBERAEREAREQBERAEREAREQBERAEREAREQBERAEREAREQBERAEREAREQBERAEREAREQBERAEREAREQBERAEREAREQBESD8M+MKeoe2/h1t21PsZ3TapbvhcnJ4we3nMZMk5ERMmBE0rut0Jemle6tbnXclRYB2XJGVU8nlW/IzdgCIiAIiIAiIgCIiAIiIAiIgCIiAIiIBjbZtUtgnAJwOScDOB8ZE9I8UV6l/ZotqkobFLphWUFQSrAkH7aH/uEw8Vdas0tSvWm87jlSrHIVGbaGU+6xwADg9+xlQ8KeNU/iWqwBveusl2KkFguMYBFm7duBY7jnk4xg4zyscNTdYw8nSoiINBERAEREAREwe9R3ZR8yBAM4lV679INOms9mo9oR9ohlVQf5QT3M0V+lFD/wDA/wCDqf6SvK5pReHIuRsq8kpKPyLxEpSfSfX502D5Mpk70HxTTq8hCVcd62wGx6j1Hy7TaFxTm8RZpUtK1Nb0o6ErbZtUt6Sv9Heui6xVQqLMMDkHgcNz34LDv/MMT11viulWeplsOCVOAvcHHHvfCQ7a1XuotU+6vtAykqrc7cE5YD7vr5zKuKDX7tU/Tg/LiUqlO5U0o/tafmk2vPGPj1LtMbLAqlmIAAJJJAAA5JJPYSGt8RpSFV1c8d12H5ff9JUvHvX7NZQNFo6rSbD9axQ7VReQCy57nH+n4zaNWk6m5vL8FqhRnUw2sJ8fArf0tayrX3aUaV6TtevfeSEasbmKlGbGVwzE47bR6zta9vX4z816jpmoexaDU4fcteNpChjhAXbsvG0E/D5zsGpZ9HoaNGLMmqhfa2AknjAAU8EKTnHntEsXVOlbrNN7zfLJfuLOEXGMZe/wXXQz6AdavVtXW9xt0gXcq2bS9bkqQFZVHu8tgHPAHn3uUoXhS606hSpY7hmzdkjaRnnPbyx6dpfZTo1N/e8G0U7ij2TWvFJiIiTlYREQBERAEREAREQBNTqnUl09TWuGKjHCqWOScAYHbnzOB6mbcgfGwX+DsZyAFw20nG/GcVg5HJOMfEDt3GG8LI15EVrPGOoZ3WiqoKqhgXJcvnnCBCODhl3dvMbsFZb9PcHRXXsyhh27EZHbjtOMaXrfsnRRbQFXcNii9mK5RtxygDPuD424T6xueOfU+M70rpq09tla11hGJFB37QoVgGrOBgY52nAGQTKc7uNPG9rnpj7/ACM0KVSbaa9DpXjLTb9KW97KMrgKQM87CDk4I2ux/AHuBOQ9OvqXUrpywNhbToilmrWtm3BEZtp22++zk84L4BJAA2df4k1V6hLdRYyhlYDbQPeU5U+7UOxkXpqvrxYbWDhlYFzhLCzbCm5U4O3dzwVyCvPbentOm8RjnOS07WUU3I7nquq4axK9hKVliSeA/DKjc8HblsemD2MkVbIyJy27U6ZUFqWJZX9Zjccp76lkpWvPDMWX7IHFbZ97mdI6QgGnpCtvArQBsg7sKBnI4OfUSwuPEry4LQ25Tur/AEn6eksla2XMCQcAIuRwfebn8gZcZwDrCY1F49LbP/Mzr7NtKdxKSnyOXf3M6EU4cyya/wClfVvkVVU1D1OXb9cD9JAa7xp1BwS2pcD0TCf+IEjpjaODPRRsKEF3Yo4bva0nrI19R1a6z/qXWv8A5rHP7mZ6ChWO6xhgHgEjk/HPlC0AeU9FEir2cqtNwjLdzzS1Jre8jSqKpKO9jk3obttCOVYn7OcANgZOBng+gx+Jni3S052sVBxwMeQOPj3Zm+bGecTg/pWK4Vn5fk9D+q5PjRXn+DYq0YUg73OCDyx5Ar2bT8PvfEz3e4phwxUj7wJBHyI5keRPJqwfISN/4r3k+19PySfqzutdj6/g9P8A+ivDlvaO3PZzvz8yef1kv07xqFYG6kMPgWx+WR+8rz6YeXExOjPwnUrbGtqv7qayufP49fjk4VPadaDypceXL8fA6HV4oouP1aUKTxtIIPzAOJM6CllTP8UtanyVmJ/08c/3nIDp29J6LqrVGFexQOwDMAP1xOLW/wAb729Tn8GvrHHyOnT21lYnHy+zydPsuUP7x/iB5EmwfvzJFdJZfWUr0wVD94s65GOOSRnsPWWvp2gRErOxA2xcsFXOdozyB6zdnDp2MoN5l5L6vLOvK5TWi8/sQPh/oltBJZqwCOVVcnuSBu49fiJPRNDrHVPYIrYBLNtG5tiDCPYzO2DtUJW5Jwe0uwhGlHHLxIJzdSWWVXxr1UrqfZHTW6hVpR0ArFlK2O9qlrueOKxg4JALY7zPpHW209qVuGFVmN6sTihtrc1lmJNR2qNo4HtMjAVhMeu6yyrdq21GnyoWpq9mxck7k3szs2QLQ3GOGzjmReh6q7DXV0VJbcTtqs3q7YNYr9oCws+r37xlvc90g4wZinVjPh9fD7huOEuf/ToHS+r1alC9LbgDtPDKVOAcMrAEHBB5HYj1m5Kv4A6YdLplosKrY+bvZEp7VQ20H2m04JDDHAwvC5bGTaJOyNeIiImAIiIAiJjZYFBZjgAZJgCywKCzEAAZJPYAdyZTdR9I+nJKtS7qCcEhDnyBAY8cfvILxj4wbUE01cVA88/9Qj1I+7n/AIeJSfY3Alt6tkdsEBTuH2Rz93cOe5Az8OXXu3vbsGtPU7trs5bm/VT16cjo2p8fUnivTqvxZEJ/ITWr60uoyAV+K7EUj8AOZR6Vs3ZYjbt4HHfce+AOy7e3qZ6VVM1gVASxPGO/+3zmlG+nGWGk/gSV9mUnDMW4+9l09iv8q/kI9gv8q/kJt9K6cQii5t7eeOB8vj85OaeoDsAPkJ6OKTWcYPKy7razkrlXT1J3FVHHfaM49M47S4+GgBTgcAMcD8B/vK845YfEye8NN7jj/EP2mtRLdNoPUmJyrqv0d6u3U32KtYV7bGUlwMhnJHABxwZ1WItrqds24Y1MXFtCukp8jlNf0U6o97KB+Ln9lnu30XWVKbTdWdgL7Qrc7RkjJPHb0nT5jbWGUqexBB+RGDLT2rcPi/RFZbNoLl6n5ymxp9FY/wBhHf8Ayqx/YTufTvC+loH1VFYP8xG5v9TZMk1XHA4+Uvz20vYh5spx2S/al6HCa/C+rbtpr/8AQw/cTJvCmrHJ013+gn9p3WJD/u6v8V6kv+pp/wAmfn3U9Kur+3Vav+ZHH7iaRn6PmnrOj03DFtVb/wCZVP64zJY7b/lDyZHLZP8AGXofnpu4npOq9Z+iqiz3tOzUt6cun5E5H5/hK7qfoq1S/Yal/wDuZT+ox+sv0dpW8+Mse/8AuClVsK8eWfcUyfNm4qvfLKMeuWAxJ7U+BtbX307n/Jtf/wASZ7eFPC1tutpS2t0VGFr71ZeEOQOR5ttH4mWKlzS7OUlJPTqQ06FTtFFxa+B2kDHHpPsSqeN+r2UmoV2GvIYsRt9QBncPnPF0qTqz3UerqVFTjvMs2rt21u38qsfyBM4jqeo6p6zW+oLpuDKjqxAx90sHD4IJUkEcGS+p8R6tlIN7MrAgjCcqR8B5j0kHunVo2aimqmuTnVbveacNDY6d7JltsvsfczE3K7NjI3FWRmzYQUQke+xwpz2IGFHh6q33rC713e0NY9q24illT60r7xJ35G9icYPBOBE6qq1rSAqmthtLb8MuVZS4XackB2AGfObPT0soYOriwhWX3wFADez7ezUD/wCP0+9JOyjot3ReHHzKMlNb01N7z4a4xz5f3Bd/Bng0k+1qu1FFVe6qoC25iwDg3BRazIlZdccLklSc479JlD8C+LkVF0t+Ebc5VwTsJexn2nPY+9jPnjyl8nIrxlGbysdDt2zXZrVt88vLyIiJAWBERAEr3jGzNa184cndgkHA8sj5ywyF8U6fdWh8wxx+I/2m8EnLDNZNpZRQj0Or0b/VMT0Cv1f8x/aSTDHBibuzoP2EbK/uV7b8yLPh9P5n/T+03OmdOWonbyT3Y9/l8BJRekWnnb+q/wB56ajolqBS20ZPHMQtqNOWYxSZipeV6sd2cm0bFJ5m9VNLRaZgRvwR8Dz+2JZ6NIigYH4nkyec1ErxjvFf0/SWsdj9ldx94/09ZYdJpFrXao+Z8yfUz1dwASTgAZJ8gB3Miel+LdJqX2Uaip2O7aoPLhftNXnHtFGftLkd+eDKspuRPGKRLxBM+KwPbmaGx9ifFcHsQZ9gCIiAIiIAiIgCIiAJ83eX6T7Ob9d0Zp6tbZW7VWXVB/aJ9ojalaqwYFGA9g5wwYDeO0kp03Uluoq3d1G1purNPC44LZovFldmqs0m11ZS4R2KBLTXsFip727crOeMdlzmc36xptV1C2m24bRZuFdJ9+up6ywfeQoNZyMe9v5DHK5CCU1mjussFntzWwsFhepER7Cownte9dm3AwSmeMZxxInpmvNGutUWXWO7b7surgqd2S6llCuNtADANgOwwcYmbi3dOm3U0XvILDbtrVrpUW8rXLWi8yO0Ogaiy+ll2BGQbRjaGKbmK44wVavt++Zlb3kh1HUNZffYU2g+zbvnGahWATgDOaW/4JHW950revTo2UamcxS/q+gqqV9ePcSzJ8lhe/6s8rLAoJYgAdyeB6T5XerZ2kHHfHl8/SY6igOu0kjlTxjOVYMO4PmBPF+nhm3FmLZHJ2kEKGAUrjBA3se3c5ni6l5Uqzc3Npvo3g99SsaVGCpxgml1SyzbnRfo/wDExtX+FtOWUZrY92Ud1PxH7fKc209ARQgzgevfvn+vbykt4YsK6zTsM/8AVUcejHB/Qy1Y3FapU7JveTzx5Y5lHadrQp0e1wotY4c88js8RE6ZwBERAE0Otpmk/Ag/0/rN+eWpp3oy+o/Xy/WbReHkw9UVdtKtmMjy7jvNO3pDD7OG/QySRCp2ngjgzYSXioYdIuJTYwIZOOfMeR/p+E3eqrmlD6Ef1E8qe8lNOuUweRyMSGbxhm8Ncogq+0sFJ91fkP2mhd0rH2O3of6Te0wIRQe+JpVkpJYJIJp6lZ+kzWNX060KOLGSqxucJXYwWxzjsMHHJx73PoYHoRN+hWs1I61hkrO4qGapV9k6MoJRt+5S68qyEj0F663rlposdxuGNoTzsZvdSpf8TsQo+LSlPRfSg0N70v7TSkJY7bFLIFS6sge8fdcEHOT54xK1SvCMdxrXjnwS1+5PTW7U33LTGMeOTaGse6zTabUlbEV7a7Syoy3WLVTdp96j3d22xifdwWqLBVGNsL4mRNPaFo2ab2lQ/ikofYoQX1LvcIVAOG2e1wpwcbgCcTPQupjUaerRijTO4q36pGXFQsWwVoQqqcl2Sxx6bJgOtDT02/w+n0lai80ua8Gu1glZWvHubXZrHUFsj6v/ABibpmH4GPUdGdMgs0mn01b+2pTQ+yVAba22e0FjALhWAORkjCg/Fb/Kb4Q8OaqjUPZqaunqpRgn8OhD1klMoh9kmKztYnJY5288S5QYEREwBETmXXfpmbTWFhorH0q2eze7eA4w7oWFe0jBKNtywzxnbuEyk2DpsiavFWlaz2K3Iz+inPnYDyO2PZPnPbjP2hmlfSH4kezS126d7DpdTp7BU1O9bn1JUtSrKPrPZ7VfIAHIG7jMgesaCiuuw6ZRaBp1PtK/4cGuxlYNUxrI9oGxXmrDg7sHIIE1bwS06e+8HaYnnpqdiKmWbaAu5juY4GMsT3J8zPSZIhKR9ICBL9LccAe8rEnH3qwvBOOFsuOfj58Yu88tRpUsAFiK4ByAyhgD2yM+fJ/OSU57klIrXdurmjKk3jJQpXOo6IjUe471hjvxlihd1cE7C2M4r+7g/Wd50m/wlo13WezFYAy2x7akAUd9tbBRx8JxDxfqKH6hpzUoCCzBqYu7Mre6lj7iS3vDsTgZ7d5drSV3SlTxjx6HlbXYdWyq76q6dEnqvHX7lk1fVH0+K1dMXp7KwEDJ2AujKGJP/wBozyfe7+cjpX/COiFY1CkHeLmViRzgAFPLzyT+Mn5Ls+0VG3VOfe48jrylKnLuyenPgfYnyfQMy27Wg/Yj5I3V5cLhUl5s+Se8E6TfraT5KS3+lSf3xIurR+bcfD+8t3gCjOpdvJKz+bMB+wMjqW9KjCU4RSeOSN4XNatOMJzbWebydBiInCOsIiIAiIgGvqtEr89j5H+8jbdIyHkceok1EkjUcTSUEyL6eff/AAMlJ5+wXO7GDMrLNqlj5AnjvxzxMTlvPKEFurUx1GpWtS7kKo7kyo6jxw/tD7NF2eQbO4/HIPHykV1rrT6h8nhR9lPT4n1MjZbp0El3ivOs2+6T3WfEQ1KVDZseu+q5cklGNbZ2kgZXOTzhsehlY6r4h0+vFeobTMzbQF3XuEVfeOQqrgtlue2do54E2ZRPEWv/AIe51R0Ta5b2Yzub2qVhcKPR3sfjzX4mSU7a3jVVWonpww2vkyrcTrzhuU8a9Vk6n9HvTLG011lf8NWLLWVvqH94VqtYGUuUELhlyB3DE8kyQXwGahW1LLY4quruN2frHuFQa/IDbWxSq7MY2nAwBzVPDXWPZ1o2lZhWvur7rKrAAc7WAyDnOcc5zOgdL8WVWgBz7N/Q/ZPyb+8rVaTy5RWnyL9OpooyevzJLpWh9hRTRuLezrSvcc5baoXJySecepm1PisCMggj1HaYm5QcFhn0yM/lKxMZxPgM+wBOO+LumDQnX0Wljp9TRbbVY33X+sb2OT3IZxjzwE79x2KQ3jHpD6vRX6evG6wKMFmQModWdCygldyBlzg43djN4TcXlGJRUtGcX6V4ko0fQdP7S4DWVNbZp6Ad5ZbiQBag+zWVbfyVPAI787XWPpE9lpKtSlSEm5NoNiEM9Ni2WbQhJKAqBu4HvCbdX0De06czOEq17AYXd9QgVgAo2ZyzIuSx3cueJxlOl2lgu04NvsQx4r9rkArv+znt59uZG4pvJYhWnCLjF6M/T/0dfSZT1WsjC06hT71BfJK+ViEgbl75wOMc+RNznHdB9DT6ZdBqNNZuupS032U2GprC241+yLAgkB2TLFQwVcgAnHV+kC3+Hp9vzbsX2h937eBuzs93OfTj0mSHGmTbiIgwQnjBv/asp7Myj585x+k53b02tlKsgIIII55B4IP5y/eNnxQg9bB+imUqeg2fFdj8WcK/k+106EXpfDVFQIqT2ecZ2+eO2SeT3Pf1no3SB5MfyEkIl9QitEik5yerZHJ0wDuSf0nulQX7IAnqZgxm2EjOWzyaXrwD08pU9rDHtCNv+VcjP4kn8pC+HvCjXsHtBWoc88F/gPh8Z0GusKAqgAAYAHYAdgJxr+4TXZx+J1bKg0+0l8DKIicc6giIgCIiAIiIAmNi5Uj1BH5iZRAObX6Pdkjv+hmgykHB4k5amLHX0Y/uZ9ehXUBhn9x8p2FqcxvBAzwt0FbMHautmU5DFFLA8YIJGQeB+Qkvb0k/dIPwPBmlZSy/aBH/AD1mGuoT6GERPjuFBJ7CYbSWWbJOTwj63WLNOM1uyk9gDx8yOxkBf1MW2MXsD2EktlgWJHf8vTynpqLi5JPyHwHwkaOnt7IVb1wqFV9zn7JUMfePIBPbGT+U8he3Suaj1wlw+57iws3a01pmT4/YkEuIA2scdxg/qMT3r6lav2bbB8nYf1kLZ01hxW+1cj3MsBgJtAzye/PA549J9TS2j7+7AXad5HIXkMu3DZbzPl6Ec08LlIvt54xLDV4l1Scrfbkc8sWHHqGyJPaL6U7AoFtSMf5wSPzX+xlF6bpnrTY7bsAAEdsBQO3fOc5yTnvx2Hvp9PusCfHn5ef6SajVqxnuweSrcW9GdPenHGPNF61njHU2IfZMlZI907CQDjgkE5I+GROb1+BLBWlZ1CkLqTqT9WeWIUY+3x9k/n8JcRE9iqUccDwrqPOjOieF7Q2lrx5ZB/BjJWc66b4itoT2abcZJ5BJ5x8fhPd/GGoPmg+Sj+uZXlQk5NomjWiksl+iUFevauz7Ln5hVA/PE9Uv1B+3fZ8lYj9RCtZMO4iix+IejNqVQKwXaSec4OQPSVu7wdeO2xvk2P3xLP0Ak1kkk+9xkk+Q8zJOSQuqtDuLGERztqdbvviznNvh/UL3qf8ADn9pq2aKxe6OPmrf2nUIk62nPnFED2dDlJnO9D4Vvt527B6vx+neWfpfhGqrDP8AWOPM/ZB+C/3zJ2JXrXtWppnC8CxStKdPXi/ERESkWxERAEREAREQBERAEREArHXelFHNq8q3Lf4W/sZH19pdiM8GQmt6BjLVfPaf/wAn+hl6hXXCRUrUXxiQ0zXtMXQg4IIPoZkkvFM8X6dW3dQPlx+00tZ4aVxgOw/IyWWZyGpCM04yWhJTqSpyUovDRV38HHycf8/Ca7+E7B2IP5f3lwiUXs22fs+rOgtrXa9v0X2KU3hi30/5+cwPhy7+X9/7S8RI3sm2fJ+ZMtt3a5ryKKfDt/8A9Zmz07w/arMzIQcADlfx8/lLjE2o7Mo0pqcc5RrX2vXr03TljD6f9K+vR7PQD8R/SeydCbzZR8sn+0monSOTkjE6Io7lj+QmwmhReyj5nk/rNkzFplGMmExmU+00M5woJPwm+cGOJYuhLikfEk/rJCa/T6ClSqe4HP4nM2JxqjzJs6kFiKQiImhuIiIAiIgCIiAIiIAiIgCIiAIiIAiIgHlqNKrjDKD+/wCBkXd4f/kb8D/eTMSSFWUODNJU4y4orFnT3Tup+Y5H6TylsmD0qe6g/MCWFddUV3bdGVaJYm6ZWfu/lmeLdETyLD8f9pIrmBo7eRBxJluhL5MfyEx/9CH8x/KbdvDqa9hPoRESY/8AQh/MfyE+r0JfNj+kdvDqOwn0IaJOr0Wv/EfxnunTqx2Ufjz+80dzE2VvIrW3J4mxX0uxvu4+J4ljWsDsAPkJlNHdPkiRWy5sidP0BRy5z8BwJJ00KgwoAHwmcStKpKfFk8YRjwQiImhu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27654" name="AutoShape 6" descr="data:image/jpeg;base64,/9j/4AAQSkZJRgABAQAAAQABAAD/2wCEAAkGBhQREBIQERQTFBUVFRYVFBQXFxQYFRYWFxQXFRQUFBgYGycfGBkjGRUVHy8gIycpLCwsFSExNTAqNSYrLCkBCQoKDgwOGg8PGiwkHyQ0KiwsLi8qLSwqLCowLCouLSkvLCwsLCkpLCksLDQsKSwsLCwsLCwsLCwsLCwsLDUsLP/AABEIAK8BIAMBIgACEQEDEQH/xAAcAAEAAgMBAQEAAAAAAAAAAAAABQYCBAcDAQj/xAA+EAACAgEDAgMECAQFAwUBAAABAgADEQQSIQUxBkFREyJhcQcjMkKBkaGxFFLB0WJykuHwM4KyFSRDU8IW/8QAGgEBAAIDAQAAAAAAAAAAAAAAAAMEAQIFBv/EADIRAAIBAwEFBQcEAwAAAAAAAAABAgMEESEFEjFBURMiYZGhQnGBscHR4RYyUvAGFfH/2gAMAwEAAhEDEQA/AO3xETBgREQBERAEREAREQBERAEREAREQBERAEREAREQBERAEREAREQBERAEREAREQBERAEREAREQBERAEREAREQBERAEREAREQBERAEREAREQBESD8M+MKeoe2/h1t21PsZ3TapbvhcnJ4we3nMZMk5ERMmBE0rut0Jemle6tbnXclRYB2XJGVU8nlW/IzdgCIiAIiIAiIgCIiAIiIAiIgCIiAIiIBjbZtUtgnAJwOScDOB8ZE9I8UV6l/ZotqkobFLphWUFQSrAkH7aH/uEw8Vdas0tSvWm87jlSrHIVGbaGU+6xwADg9+xlQ8KeNU/iWqwBveusl2KkFguMYBFm7duBY7jnk4xg4zyscNTdYw8nSoiINBERAEREAREwe9R3ZR8yBAM4lV679INOms9mo9oR9ohlVQf5QT3M0V+lFD/wDA/wCDqf6SvK5pReHIuRsq8kpKPyLxEpSfSfX502D5Mpk70HxTTq8hCVcd62wGx6j1Hy7TaFxTm8RZpUtK1Nb0o6ErbZtUt6Sv9Heui6xVQqLMMDkHgcNz34LDv/MMT11viulWeplsOCVOAvcHHHvfCQ7a1XuotU+6vtAykqrc7cE5YD7vr5zKuKDX7tU/Tg/LiUqlO5U0o/tafmk2vPGPj1LtMbLAqlmIAAJJJAAA5JJPYSGt8RpSFV1c8d12H5ff9JUvHvX7NZQNFo6rSbD9axQ7VReQCy57nH+n4zaNWk6m5vL8FqhRnUw2sJ8fArf0tayrX3aUaV6TtevfeSEasbmKlGbGVwzE47bR6zta9vX4z816jpmoexaDU4fcteNpChjhAXbsvG0E/D5zsGpZ9HoaNGLMmqhfa2AknjAAU8EKTnHntEsXVOlbrNN7zfLJfuLOEXGMZe/wXXQz6AdavVtXW9xt0gXcq2bS9bkqQFZVHu8tgHPAHn3uUoXhS606hSpY7hmzdkjaRnnPbyx6dpfZTo1N/e8G0U7ij2TWvFJiIiTlYREQBERAEREAREQBNTqnUl09TWuGKjHCqWOScAYHbnzOB6mbcgfGwX+DsZyAFw20nG/GcVg5HJOMfEDt3GG8LI15EVrPGOoZ3WiqoKqhgXJcvnnCBCODhl3dvMbsFZb9PcHRXXsyhh27EZHbjtOMaXrfsnRRbQFXcNii9mK5RtxygDPuD424T6xueOfU+M70rpq09tla11hGJFB37QoVgGrOBgY52nAGQTKc7uNPG9rnpj7/ACM0KVSbaa9DpXjLTb9KW97KMrgKQM87CDk4I2ux/AHuBOQ9OvqXUrpywNhbToilmrWtm3BEZtp22++zk84L4BJAA2df4k1V6hLdRYyhlYDbQPeU5U+7UOxkXpqvrxYbWDhlYFzhLCzbCm5U4O3dzwVyCvPbentOm8RjnOS07WUU3I7nquq4axK9hKVliSeA/DKjc8HblsemD2MkVbIyJy27U6ZUFqWJZX9Zjccp76lkpWvPDMWX7IHFbZ97mdI6QgGnpCtvArQBsg7sKBnI4OfUSwuPEry4LQ25Tur/AEn6eksla2XMCQcAIuRwfebn8gZcZwDrCY1F49LbP/Mzr7NtKdxKSnyOXf3M6EU4cyya/wClfVvkVVU1D1OXb9cD9JAa7xp1BwS2pcD0TCf+IEjpjaODPRRsKEF3Yo4bva0nrI19R1a6z/qXWv8A5rHP7mZ6ChWO6xhgHgEjk/HPlC0AeU9FEir2cqtNwjLdzzS1Jre8jSqKpKO9jk3obttCOVYn7OcANgZOBng+gx+Jni3S052sVBxwMeQOPj3Zm+bGecTg/pWK4Vn5fk9D+q5PjRXn+DYq0YUg73OCDyx5Ar2bT8PvfEz3e4phwxUj7wJBHyI5keRPJqwfISN/4r3k+19PySfqzutdj6/g9P8A+ivDlvaO3PZzvz8yef1kv07xqFYG6kMPgWx+WR+8rz6YeXExOjPwnUrbGtqv7qayufP49fjk4VPadaDypceXL8fA6HV4oouP1aUKTxtIIPzAOJM6CllTP8UtanyVmJ/08c/3nIDp29J6LqrVGFexQOwDMAP1xOLW/wAb729Tn8GvrHHyOnT21lYnHy+zydPsuUP7x/iB5EmwfvzJFdJZfWUr0wVD94s65GOOSRnsPWWvp2gRErOxA2xcsFXOdozyB6zdnDp2MoN5l5L6vLOvK5TWi8/sQPh/oltBJZqwCOVVcnuSBu49fiJPRNDrHVPYIrYBLNtG5tiDCPYzO2DtUJW5Jwe0uwhGlHHLxIJzdSWWVXxr1UrqfZHTW6hVpR0ArFlK2O9qlrueOKxg4JALY7zPpHW209qVuGFVmN6sTihtrc1lmJNR2qNo4HtMjAVhMeu6yyrdq21GnyoWpq9mxck7k3szs2QLQ3GOGzjmReh6q7DXV0VJbcTtqs3q7YNYr9oCws+r37xlvc90g4wZinVjPh9fD7huOEuf/ToHS+r1alC9LbgDtPDKVOAcMrAEHBB5HYj1m5Kv4A6YdLplosKrY+bvZEp7VQ20H2m04JDDHAwvC5bGTaJOyNeIiImAIiIAiJjZYFBZjgAZJgCywKCzEAAZJPYAdyZTdR9I+nJKtS7qCcEhDnyBAY8cfvILxj4wbUE01cVA88/9Qj1I+7n/AIeJSfY3Alt6tkdsEBTuH2Rz93cOe5Az8OXXu3vbsGtPU7trs5bm/VT16cjo2p8fUnivTqvxZEJ/ITWr60uoyAV+K7EUj8AOZR6Vs3ZYjbt4HHfce+AOy7e3qZ6VVM1gVASxPGO/+3zmlG+nGWGk/gSV9mUnDMW4+9l09iv8q/kI9gv8q/kJt9K6cQii5t7eeOB8vj85OaeoDsAPkJ6OKTWcYPKy7razkrlXT1J3FVHHfaM49M47S4+GgBTgcAMcD8B/vK845YfEye8NN7jj/EP2mtRLdNoPUmJyrqv0d6u3U32KtYV7bGUlwMhnJHABxwZ1WItrqds24Y1MXFtCukp8jlNf0U6o97KB+Ln9lnu30XWVKbTdWdgL7Qrc7RkjJPHb0nT5jbWGUqexBB+RGDLT2rcPi/RFZbNoLl6n5ymxp9FY/wBhHf8Ayqx/YTufTvC+loH1VFYP8xG5v9TZMk1XHA4+Uvz20vYh5spx2S/al6HCa/C+rbtpr/8AQw/cTJvCmrHJ013+gn9p3WJD/u6v8V6kv+pp/wAmfn3U9Kur+3Vav+ZHH7iaRn6PmnrOj03DFtVb/wCZVP64zJY7b/lDyZHLZP8AGXofnpu4npOq9Z+iqiz3tOzUt6cun5E5H5/hK7qfoq1S/Yal/wDuZT+ox+sv0dpW8+Mse/8AuClVsK8eWfcUyfNm4qvfLKMeuWAxJ7U+BtbX307n/Jtf/wASZ7eFPC1tutpS2t0VGFr71ZeEOQOR5ttH4mWKlzS7OUlJPTqQ06FTtFFxa+B2kDHHpPsSqeN+r2UmoV2GvIYsRt9QBncPnPF0qTqz3UerqVFTjvMs2rt21u38qsfyBM4jqeo6p6zW+oLpuDKjqxAx90sHD4IJUkEcGS+p8R6tlIN7MrAgjCcqR8B5j0kHunVo2aimqmuTnVbveacNDY6d7JltsvsfczE3K7NjI3FWRmzYQUQke+xwpz2IGFHh6q33rC713e0NY9q24illT60r7xJ35G9icYPBOBE6qq1rSAqmthtLb8MuVZS4XackB2AGfObPT0soYOriwhWX3wFADez7ezUD/wCP0+9JOyjot3ReHHzKMlNb01N7z4a4xz5f3Bd/Bng0k+1qu1FFVe6qoC25iwDg3BRazIlZdccLklSc479JlD8C+LkVF0t+Ebc5VwTsJexn2nPY+9jPnjyl8nIrxlGbysdDt2zXZrVt88vLyIiJAWBERAEr3jGzNa184cndgkHA8sj5ywyF8U6fdWh8wxx+I/2m8EnLDNZNpZRQj0Or0b/VMT0Cv1f8x/aSTDHBibuzoP2EbK/uV7b8yLPh9P5n/T+03OmdOWonbyT3Y9/l8BJRekWnnb+q/wB56ajolqBS20ZPHMQtqNOWYxSZipeV6sd2cm0bFJ5m9VNLRaZgRvwR8Dz+2JZ6NIigYH4nkyec1ErxjvFf0/SWsdj9ldx94/09ZYdJpFrXao+Z8yfUz1dwASTgAZJ8gB3Miel+LdJqX2Uaip2O7aoPLhftNXnHtFGftLkd+eDKspuRPGKRLxBM+KwPbmaGx9ifFcHsQZ9gCIiAIiIAiIgCIiAJ83eX6T7Ob9d0Zp6tbZW7VWXVB/aJ9ojalaqwYFGA9g5wwYDeO0kp03Uluoq3d1G1purNPC44LZovFldmqs0m11ZS4R2KBLTXsFip727crOeMdlzmc36xptV1C2m24bRZuFdJ9+up6ywfeQoNZyMe9v5DHK5CCU1mjussFntzWwsFhepER7Cownte9dm3AwSmeMZxxInpmvNGutUWXWO7b7surgqd2S6llCuNtADANgOwwcYmbi3dOm3U0XvILDbtrVrpUW8rXLWi8yO0Ogaiy+ll2BGQbRjaGKbmK44wVavt++Zlb3kh1HUNZffYU2g+zbvnGahWATgDOaW/4JHW950revTo2UamcxS/q+gqqV9ePcSzJ8lhe/6s8rLAoJYgAdyeB6T5XerZ2kHHfHl8/SY6igOu0kjlTxjOVYMO4PmBPF+nhm3FmLZHJ2kEKGAUrjBA3se3c5ni6l5Uqzc3Npvo3g99SsaVGCpxgml1SyzbnRfo/wDExtX+FtOWUZrY92Ud1PxH7fKc209ARQgzgevfvn+vbykt4YsK6zTsM/8AVUcejHB/Qy1Y3FapU7JveTzx5Y5lHadrQp0e1wotY4c88js8RE6ZwBERAE0Otpmk/Ag/0/rN+eWpp3oy+o/Xy/WbReHkw9UVdtKtmMjy7jvNO3pDD7OG/QySRCp2ngjgzYSXioYdIuJTYwIZOOfMeR/p+E3eqrmlD6Ef1E8qe8lNOuUweRyMSGbxhm8Ncogq+0sFJ91fkP2mhd0rH2O3of6Te0wIRQe+JpVkpJYJIJp6lZ+kzWNX060KOLGSqxucJXYwWxzjsMHHJx73PoYHoRN+hWs1I61hkrO4qGapV9k6MoJRt+5S68qyEj0F663rlposdxuGNoTzsZvdSpf8TsQo+LSlPRfSg0N70v7TSkJY7bFLIFS6sge8fdcEHOT54xK1SvCMdxrXjnwS1+5PTW7U33LTGMeOTaGse6zTabUlbEV7a7Syoy3WLVTdp96j3d22xifdwWqLBVGNsL4mRNPaFo2ab2lQ/ikofYoQX1LvcIVAOG2e1wpwcbgCcTPQupjUaerRijTO4q36pGXFQsWwVoQqqcl2Sxx6bJgOtDT02/w+n0lai80ua8Gu1glZWvHubXZrHUFsj6v/ABibpmH4GPUdGdMgs0mn01b+2pTQ+yVAba22e0FjALhWAORkjCg/Fb/Kb4Q8OaqjUPZqaunqpRgn8OhD1klMoh9kmKztYnJY5288S5QYEREwBETmXXfpmbTWFhorH0q2eze7eA4w7oWFe0jBKNtywzxnbuEyk2DpsiavFWlaz2K3Iz+inPnYDyO2PZPnPbjP2hmlfSH4kezS126d7DpdTp7BU1O9bn1JUtSrKPrPZ7VfIAHIG7jMgesaCiuuw6ZRaBp1PtK/4cGuxlYNUxrI9oGxXmrDg7sHIIE1bwS06e+8HaYnnpqdiKmWbaAu5juY4GMsT3J8zPSZIhKR9ICBL9LccAe8rEnH3qwvBOOFsuOfj58Yu88tRpUsAFiK4ByAyhgD2yM+fJ/OSU57klIrXdurmjKk3jJQpXOo6IjUe471hjvxlihd1cE7C2M4r+7g/Wd50m/wlo13WezFYAy2x7akAUd9tbBRx8JxDxfqKH6hpzUoCCzBqYu7Mre6lj7iS3vDsTgZ7d5drSV3SlTxjx6HlbXYdWyq76q6dEnqvHX7lk1fVH0+K1dMXp7KwEDJ2AujKGJP/wBozyfe7+cjpX/COiFY1CkHeLmViRzgAFPLzyT+Mn5Ls+0VG3VOfe48jrylKnLuyenPgfYnyfQMy27Wg/Yj5I3V5cLhUl5s+Se8E6TfraT5KS3+lSf3xIurR+bcfD+8t3gCjOpdvJKz+bMB+wMjqW9KjCU4RSeOSN4XNatOMJzbWebydBiInCOsIiIAiIgGvqtEr89j5H+8jbdIyHkceok1EkjUcTSUEyL6eff/AAMlJ5+wXO7GDMrLNqlj5AnjvxzxMTlvPKEFurUx1GpWtS7kKo7kyo6jxw/tD7NF2eQbO4/HIPHykV1rrT6h8nhR9lPT4n1MjZbp0El3ivOs2+6T3WfEQ1KVDZseu+q5cklGNbZ2kgZXOTzhsehlY6r4h0+vFeobTMzbQF3XuEVfeOQqrgtlue2do54E2ZRPEWv/AIe51R0Ta5b2Yzub2qVhcKPR3sfjzX4mSU7a3jVVWonpww2vkyrcTrzhuU8a9Vk6n9HvTLG011lf8NWLLWVvqH94VqtYGUuUELhlyB3DE8kyQXwGahW1LLY4quruN2frHuFQa/IDbWxSq7MY2nAwBzVPDXWPZ1o2lZhWvur7rKrAAc7WAyDnOcc5zOgdL8WVWgBz7N/Q/ZPyb+8rVaTy5RWnyL9OpooyevzJLpWh9hRTRuLezrSvcc5baoXJySecepm1PisCMggj1HaYm5QcFhn0yM/lKxMZxPgM+wBOO+LumDQnX0Wljp9TRbbVY33X+sb2OT3IZxjzwE79x2KQ3jHpD6vRX6evG6wKMFmQModWdCygldyBlzg43djN4TcXlGJRUtGcX6V4ko0fQdP7S4DWVNbZp6Ad5ZbiQBag+zWVbfyVPAI787XWPpE9lpKtSlSEm5NoNiEM9Ni2WbQhJKAqBu4HvCbdX0De06czOEq17AYXd9QgVgAo2ZyzIuSx3cueJxlOl2lgu04NvsQx4r9rkArv+znt59uZG4pvJYhWnCLjF6M/T/0dfSZT1WsjC06hT71BfJK+ViEgbl75wOMc+RNznHdB9DT6ZdBqNNZuupS032U2GprC241+yLAgkB2TLFQwVcgAnHV+kC3+Hp9vzbsX2h937eBuzs93OfTj0mSHGmTbiIgwQnjBv/asp7Myj585x+k53b02tlKsgIIII55B4IP5y/eNnxQg9bB+imUqeg2fFdj8WcK/k+106EXpfDVFQIqT2ecZ2+eO2SeT3Pf1no3SB5MfyEkIl9QitEik5yerZHJ0wDuSf0nulQX7IAnqZgxm2EjOWzyaXrwD08pU9rDHtCNv+VcjP4kn8pC+HvCjXsHtBWoc88F/gPh8Z0GusKAqgAAYAHYAdgJxr+4TXZx+J1bKg0+0l8DKIicc6giIgCIiAIiIAmNi5Uj1BH5iZRAObX6Pdkjv+hmgykHB4k5amLHX0Y/uZ9ehXUBhn9x8p2FqcxvBAzwt0FbMHautmU5DFFLA8YIJGQeB+Qkvb0k/dIPwPBmlZSy/aBH/AD1mGuoT6GERPjuFBJ7CYbSWWbJOTwj63WLNOM1uyk9gDx8yOxkBf1MW2MXsD2EktlgWJHf8vTynpqLi5JPyHwHwkaOnt7IVb1wqFV9zn7JUMfePIBPbGT+U8he3Suaj1wlw+57iws3a01pmT4/YkEuIA2scdxg/qMT3r6lav2bbB8nYf1kLZ01hxW+1cj3MsBgJtAzye/PA549J9TS2j7+7AXad5HIXkMu3DZbzPl6Ec08LlIvt54xLDV4l1Scrfbkc8sWHHqGyJPaL6U7AoFtSMf5wSPzX+xlF6bpnrTY7bsAAEdsBQO3fOc5yTnvx2Hvp9PusCfHn5ef6SajVqxnuweSrcW9GdPenHGPNF61njHU2IfZMlZI907CQDjgkE5I+GROb1+BLBWlZ1CkLqTqT9WeWIUY+3x9k/n8JcRE9iqUccDwrqPOjOieF7Q2lrx5ZB/BjJWc66b4itoT2abcZJ5BJ5x8fhPd/GGoPmg+Sj+uZXlQk5NomjWiksl+iUFevauz7Ln5hVA/PE9Uv1B+3fZ8lYj9RCtZMO4iix+IejNqVQKwXaSec4OQPSVu7wdeO2xvk2P3xLP0Ak1kkk+9xkk+Q8zJOSQuqtDuLGERztqdbvviznNvh/UL3qf8ADn9pq2aKxe6OPmrf2nUIk62nPnFED2dDlJnO9D4Vvt527B6vx+neWfpfhGqrDP8AWOPM/ZB+C/3zJ2JXrXtWppnC8CxStKdPXi/ERESkWxERAEREAREQBERAEREArHXelFHNq8q3Lf4W/sZH19pdiM8GQmt6BjLVfPaf/wAn+hl6hXXCRUrUXxiQ0zXtMXQg4IIPoZkkvFM8X6dW3dQPlx+00tZ4aVxgOw/IyWWZyGpCM04yWhJTqSpyUovDRV38HHycf8/Ca7+E7B2IP5f3lwiUXs22fs+rOgtrXa9v0X2KU3hi30/5+cwPhy7+X9/7S8RI3sm2fJ+ZMtt3a5ryKKfDt/8A9Zmz07w/arMzIQcADlfx8/lLjE2o7Mo0pqcc5RrX2vXr03TljD6f9K+vR7PQD8R/SeydCbzZR8sn+0monSOTkjE6Io7lj+QmwmhReyj5nk/rNkzFplGMmExmU+00M5woJPwm+cGOJYuhLikfEk/rJCa/T6ClSqe4HP4nM2JxqjzJs6kFiKQiImhuIiIAiIgCIiAIiIAiIgCIiAIiIAiIgHlqNKrjDKD+/wCBkXd4f/kb8D/eTMSSFWUODNJU4y4orFnT3Tup+Y5H6TylsmD0qe6g/MCWFddUV3bdGVaJYm6ZWfu/lmeLdETyLD8f9pIrmBo7eRBxJluhL5MfyEx/9CH8x/KbdvDqa9hPoRESY/8AQh/MfyE+r0JfNj+kdvDqOwn0IaJOr0Wv/EfxnunTqx2Ufjz+80dzE2VvIrW3J4mxX0uxvu4+J4ljWsDsAPkJlNHdPkiRWy5sidP0BRy5z8BwJJ00KgwoAHwmcStKpKfFk8YRjwQiImhu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pic>
        <p:nvPicPr>
          <p:cNvPr id="27656" name="Picture 8" descr="http://www.iso27000.es/doc_sgsi_all_archivos/image0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071943"/>
            <a:ext cx="5067300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 UN HORARIO</a:t>
            </a:r>
            <a:endParaRPr lang="es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ACTIVIADADES RUTINARIAS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ACTIVIDADES ACADEMICAS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PERIODOS Y ACTIVIDADES DE ESTUDIO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COMPROMISOS SOCIALES FAMILIARES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OCIO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IMPREVISTOS </a:t>
            </a:r>
          </a:p>
          <a:p>
            <a:pPr marL="514350" indent="-514350">
              <a:buFont typeface="+mj-lt"/>
              <a:buAutoNum type="arabicPeriod"/>
            </a:pP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 DE TRABAJO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TIENE COMO OBJETIVO QUE LA ACTIVIDAD DE ESTUDIO SEA EFICAZ</a:t>
            </a:r>
            <a:r>
              <a:rPr lang="es-US" dirty="0" smtClean="0"/>
              <a:t> CONSIDERANDO;</a:t>
            </a:r>
          </a:p>
          <a:p>
            <a:r>
              <a:rPr lang="es-MX" dirty="0" smtClean="0"/>
              <a:t>OBJETIVIDAD</a:t>
            </a:r>
          </a:p>
          <a:p>
            <a:r>
              <a:rPr lang="es-MX" dirty="0"/>
              <a:t> </a:t>
            </a:r>
            <a:r>
              <a:rPr lang="es-MX" dirty="0" smtClean="0"/>
              <a:t>REALIZACIÓN DEL TRABAJO</a:t>
            </a:r>
          </a:p>
          <a:p>
            <a:r>
              <a:rPr lang="es-MX" dirty="0" smtClean="0"/>
              <a:t>CONTROL DEL PROCESO; RENDIMIENTO, ESFUERZO, DIFICULTAD Y PROBLEMAS ENCONTRADOS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PLANIFICACIÓN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 LARGO PLAZO</a:t>
            </a:r>
          </a:p>
          <a:p>
            <a:r>
              <a:rPr lang="es-MX" dirty="0" smtClean="0"/>
              <a:t>A MEDIANO PLAZO</a:t>
            </a:r>
          </a:p>
          <a:p>
            <a:r>
              <a:rPr lang="es-MX" dirty="0" smtClean="0"/>
              <a:t>A CORTO PLAZO</a:t>
            </a:r>
          </a:p>
          <a:p>
            <a:pPr>
              <a:buNone/>
            </a:pP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FASES DE RENDIMIENTO Y DESCANSO</a:t>
            </a:r>
            <a:br>
              <a:rPr lang="es-MX" dirty="0" smtClean="0"/>
            </a:b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PRECALENTAMIENTO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MAXIMO RENDIMIENTO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FASE FINAL</a:t>
            </a:r>
          </a:p>
          <a:p>
            <a:pPr marL="514350" indent="-514350">
              <a:buNone/>
            </a:pPr>
            <a:endParaRPr lang="es-US" dirty="0"/>
          </a:p>
        </p:txBody>
      </p:sp>
      <p:pic>
        <p:nvPicPr>
          <p:cNvPr id="23553" name="Picture 1" descr="C:\Users\Marcelino\Downloads\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357430"/>
            <a:ext cx="3028950" cy="3838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PLAN DE REFORZAMIENTO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ZANAHORIA Y EL GARROTE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SESIÓN 2 APRENDER A APRENDER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dirty="0" smtClean="0"/>
              <a:t>COMITÉ ACADEMICO</a:t>
            </a:r>
            <a:endParaRPr lang="es-US" dirty="0"/>
          </a:p>
        </p:txBody>
      </p:sp>
      <p:pic>
        <p:nvPicPr>
          <p:cNvPr id="1026" name="Picture 2" descr="C:\Users\Marcelino\Downloads\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336704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celino\Downloads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924944"/>
            <a:ext cx="8229600" cy="15867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ESTRATEGIAS PARA ESTUDIAR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21506" name="AutoShape 2" descr="data:image/jpeg;base64,/9j/4AAQSkZJRgABAQAAAQABAAD/2wCEAAkGBhQSERUUEhQWFRQVFxoXGBgYGCAdGxwaFhgfGBkYHRoYHichFyIlHBkcHy8hIycpLSwsGB4xNTEqNiYrLCkBCQoKDAwNDQwMDSkYFBgpKSkpKSkpKSkpKSkpKSkpKSkpKSkpKSkpKSkpKSkpKSkpKSkpKSkpKSkpKSkpKSkpKf/AABEIAPgAywMBIgACEQEDEQH/xAAcAAACAgMBAQAAAAAAAAAAAAAABgUHAQMEAgj/xABGEAACAQMCBAQDBQQIBQEJAAABAgMABBESIQUGMUETIlFhBzJxFCNCgZEzUqHBFSRicoKx0eEXQ1OS8LIWJTRjc3STovH/xAAVAQEBAAAAAAAAAAAAAAAAAAAAAf/EABQRAQAAAAAAAAAAAAAAAAAAAAD/2gAMAwEAAhEDEQA/ALxooooCiiigKKKKDFZrFZoCiiigKKKKAoNFYNBmisZrNAUUUUBRRRQFFFFAUUUUBRRRQFFFFAUUUUBRRWM0BRmtN7eJFG0kjBEQFmZjgADqSaRoOPXfFWP2J/slmP8AnsoM0vvHG37Nf7TCgebm+jj/AGjon95gP86hr/n6wh/aXkAPp4gJ/Rc1Dw/CGxMniXAmunxgm4lZ+u+cbCp2x5LsYf2dpbr7iJc/qRmghD8VrZzi2iubo/8AyYGI/wC5gB/Gsnm7iMn7DhTr73E6R/8A6rqNOaoAMDYegrOKBKZuOSdF4fAPUmSQj/IV4/oLjTfNxG3T+5a5/wDU1PNYoEYcpcW6/wBMb/8A2iY/9VezY8biPlubK4A7SRNGT+aEgU70UCUec72Af1vhkuB1e2cTLj107MP41K8v89Wl4xSGUeIOsTgpIP8AAwB/Sp/FQnMPJtre4M8QLr8sinTIp/suu4/yoJvNZpBkub7hRzKz31iOr4zcQj1YD9so9RvTlwri0VzEssEiyRt0ZTkfT2PsaDsooooCiiigKKKKAooooCiiuK+4isYbOSQpbSPm0jZiM4zig9X3EkiBLsNhnHfA749PftSXxXnW0KOZXlWQagqhjpDKNSsrQkqw3Hm3xnfFRnEubonWUJMcJIQBKwRomVVKsr4Jx4mRg7HOCVpP5rnnityEmDpNKdKEmN1Zl0I6ppBXGrBCuw6Cgm5eYouJ3TtceK9lbAfdxkskjlseKQm7op6YGSd+m1T8XNKgakiLiJUlSUR6GMOoKzkgnWMZDDAIKnIGRVb2oktZ4o4RJbTL8ySSOAyquvCtkL53Un+8QPWum55wjaQzmJ9RbwrgBgq+dQElXSfu5Cykt2PQk0FiR/E8qVDLG6lzGXRsDJJCMNZAKtjt0PXFbrT4pKwIaJlZGKuGIQ+qlC50tlfNjVuNxkVXnF7kvDNMGhxojLLMod8uVDkGUZk0lRjByASN65r27eIB3VwoGhi0YKOiMUjG5JYMdRGQNIUbHFBb/COeElZYnxHMztGA2Dll3xhWyNs/mO9S8PFGOcxk4YqdG5BB7r1xuDkZ61Q1zxWKG2TTM2fFKlWPmiKYbckgkE6SCVyMEZ7Ux8L5sbQrx3Ds4Lkaj5pApy6hmGlzoAyrYbOCOmKC3rbikcjFUdSwzlfxDG3ynf8AOuomq7sObjKjBkSXE6hQH8+iVEddA/CSGJGGxkFc9MsVhxRJI0eKQzwOuof9VMHB36tgkAg+Ye9Ax0VGpeEL5jqRh5ZV32PQsO316euKIr50GJELejxjUCOxKjdT+RHvQSVFcX9Kx/2v+xv9K2W9+j/IwJ9Ad/060HQy0kcY5VltJWvOGDDnee1ziOcdyo6RyehGx/zeKwaCM5b5iivYBNCdjsynZkcfMjDswqUpC5nt24Zc/wBIwqTbyYW+jUdvw3AX95fxeop4trhZEV0IZXAZSOhBGQR+VBtooooCiiigKKKKDBpI5rutEbBlkLQs7LpGS0LqQWUBhq0ZUnuNGadmaq95/wCa4tIiG41Bzp3cqjeYoflQdi7HGCcdaBI4jxozWjCRwjGLxGhVSMusiiNZTt1B1AdG1d9qjONRa5beFX1Kl0Vi8iKGbBaQhiw8oZYwAxA8zHpioy5iikWU5lMmPMc+RATjLOX0OFGCuAM7+gNcwnhLrHEvi6ZY3I0BpDlSjr90MkAEtseuPSqOiZnmn3i8aSWR0NuDlxpGzkA4OCTggDOSK1WkTN93BA/iTTEPECCCrNsEjZcADGMsdjsetdo5W4jIuuOKcBHaRJJI1jOdXlLPK4Pyk7AbHH1rcOWZUAEtxbKW/D4zyNrJG6+AvzbgDc4oNDoqTShWYQRu0mklgrKZPCIKg6owvmPXsOla+HIjtIigskOuXwj18Fd8as6gcAMpDZA271Ix8gs6Ye505GwEErFQckAkuMYwT+hPWsychl3Oq8lkcYLFrbUT5QACTLkjCgBT3IxuaDgsJ4ljnmljDnEhLa0ZwdaoMGTzMApbpnURntWqy4qbRM+HqJDBnIUvhozGARlhgeVslc5Gxqem+HkinBumVRjKG01Jkgn5fEYZHf3OOucC8CvYWTw545REGUBlkXUjnJXBVgq7adsdvXcNXDOI+JCsIHlRXlWRVZ5A7KcDWFBXBDMrDIG1MPDbnRJrjnYRsJJJI5BkJH92EmUg5BJw2x30kY2Iqv73hrQ+IbmBjrk1BoipCecFgGTc+XAwRjNMNkrXWBY3DOgKRyJKFygkaMjLKvmUyhVAPTT9RQXNwy5fwxIEOWVWliHUFlDF1Hqc7r3379e6GPK6rd10nfSRlffHdPp/Cln4fcwyXkbmUjUmYWZfKWeM7kAbDAbGR6jYdKmbi0KP8x1NnDRkLIcddSHyS9t8flUEgv2juYR9Ax/nXPcoVIaWaNT2JRRj6ajmuYGU7NNMB7W4Df8AcAQPripKCxihGcAerucsc9yzb0HPHxT0lif2zpJ+m5FSMMuobgj2P+3X61onvY8b+YdTtkY/TAoeNtIMJUDOcHdSD2BB8v1GfpQb7iAOpVgGVgQQehBGCDSfyDIbeW44axJFsQ8BPU28uSo99DZXP0pttrktkMpVh1B6b9ww2alDj48HjfD5RsJ47i3f3wolQfqKB3ooooCiiigKwTWTWugXOfOOi2twB88rBFA6nJxjf6j8qpZo5riaKGJI5JbiZgDIDgqgYnXtjCDBOM56DYYLZ8UOYY5LwIXCi2iLAkZ+8dwmVPsM/mBUb8HLBrie94hnSY0aKInfSWGS35KB0AG5HSqJObla1twyXcz3sgwXhVvCto9I21Ku2Bg4Bz32Ga023N7/ALPhttkL8wtY1jj6Dymdh65yRnt0r3yRyU3Eo1urt2aAswjh3AfQdPiSt1fUQTjp+VWlbcLSJQsaAAbAAYA+gFBWycpcSumLTyxQj0CmeTBztqk+7B33x6V1f8K0BDyXF1I/Vj4oTB7geGuAffPc1ZKW57/oK1SuoOBkn/zoPT3OPrUFen4WWu5aNmPq80jY275Yas77+9eP+Fdmpz4RA6jEki79jsxJx2Ip5mu0V1RyFZhkZ6nBA27DdgO1bhjHl/U/7/7mqK7ueQUX9k9zF1I03EnXoCFJbp6b57la55OT7xMmG7nHXAnCyA42GTsRtnOM+2rrVlBACcDfvnrv6/7/AKV78Mdxq9c9P9/p/CoKm0cRjOXgguV9I30SHAO4D/NjGcKds4ODS/c8NS4eZ7cSWtxAniFWXw5GOR82nC6NgARuSSdsb3PxCBMHZTkYOrp7Ag7H2U59lqvOMIz8UAGdQsiDqJUtqm8gJboNvQbA7DGKokPh5fs0KXEQRGcqkkSLgYVzr0gbBy3lUfurv0zVm3Phug8ULpbcB9t8Z79DjP8AGqx5es7rhaidIBdWUjPJoi80sGtjlos/tUYAE9/5zF/8WeHyRfck3E+R4duY2DmTPlGGXy4PU9sVAxnjSxKdK61XJABACquzZeRsHJzilLiXPi3bLGiFEKsR4rmPLjGkgx6vlO+Bk9MgUl399BE2q+/rE7E6Y/MbdO4SKGMgygZxrbYnoD1qBv57S4uSVAsWC6gUDRjXkADw3OO2okY6j0qhmXmua5TxJJbhdWBHCn7NzEfvPxHSox3B1HPYVLWXxCumKrbLJ4esR/eJ4rFmDFRgBNOQvTsN6RvCnVFkdWkSNAFliA1KNXV4sebIyC3mG4ycGum546s8hCuSr6DH5tbagunPyiXWWxnSVBxgYAoLks+eBJowE0kHWzNo04JG+cjOQdgT67Cofm/mC3e54aySq+i93IycDwmDYPfBxkfSqttbpIfB8STxsZDKSJAG1Y1LCANWFJGHO5ydgATpe/130RdgiJrYCUeH4e2gAowIHmGfKCfcYyA+h05ogLaAx1D8OMHfp16fQ4rssL9ZV1LkbkYPUY9R29aqDgnFLm4fSqxOwQJlVxkayMKGUkkHctkEZO47N/C+NyZMTLKJEzqZrhQjr+8hbJx23xjHU9ageqzWm1lDKCDn/Fq/iOtbqDBNIXOHxFjjc20DFps6WKblT3UY7+p/Dv3pw4vbJLE8cg8jKdWegHrn2qgOM8PgglKWmsjozBQrebzFQwH3QxgsScge5wAhec+Oam0LglT5+5JB8oJ7gZztsSf0s3kNvs/LdzPgKzi5k9N90A9e1VnHwGS6d0s4JppFwDpAEYOcnU7EaeuNznvnNWXwZg3K08Z/aRRTh17qyyM2D+Yqiw+UeHiCxtoh+CGMfnpBP8c1L4rm4ZLqhjb1jQ/qoNdVQeJEyMZI+lIvOHFJzdQ2FlJ4LSI0ssoALLGpC+XVsWZsjJ9KfDVBfEHnNrbjNzInzRRxQr33wZCMHtlv4UEjzhbzcNCv/SQul2Z4Z2USkH8cZBy2M5Cn2609cj8w/bbbxCDqz0XrpYZXUexwd8YH1qpbxlexbEaNdSRNc311Kmp4w7ERwpqHkZ/KABggEVZPww4KYLLwgCN0LkjBLmNTIp9QpbTk46H0qhvBHT07L2+p6f8AnSveD+Q7D/U1kRKOvbt6fl2+v8a1T3AwcdB26/7dPY1Bw8RPl2Ix0BBCjJ2A1E7ZPuf7pqpeO8bWB72aEgzPIllbgYLfdAeI2wAIL53AGSKf+auZBbQPckjMS+QFssztkRqMAgDV1AI2B2qovh7YGe7R5SpFupkyd8yynIye+M6j6Yqh4/4T301vFKOIyfaFXIR8+H6qo0nKY+jdKWeO893cCSWd2Aso0rKdtYXIyUkG7B199t6+grH9muSCcdR61Vvx25bjkjiuWGPDIDsBv4ZYBt8b4ByM+9Qefh1y60VslxJvdTorB23McWPu41J+UlQXJHpinG5s/FUJMqTKwG0qBu2nG4yPNhv8RqRtrQADTjQVGnHTSB5MfRcDPvW77OCMEdOm3Y/6fyqit+KfDVG83DpGs5uojYkwsfNnT1aL5Tv03FKkyCKcRXkbWV5hiJ4x5ZBjG4XyzqwJzjDYzv2q8pUVCS+Meg32PXb9dvc1B8W4XFdRGGZFlQDGltipVcBkYbofKTkY3oKdltZLYq8mkRMGQXMR1IC5HQjS0ZAGAjEdzlulRvC4HYS3Y8Jw7EffKGdVOSrrGCTkkHBHQjv2drzg0/CfEIL3VhICHyoZowGIxLEQQ6kgjXjt2qPvOWFcGXh5BCkDwdZMbbalEMhO3XPhMcHsc4FBD8Id2kKwXEXiEPgTNIiIGGrIIC5ONyBt02I3p14RdlFVWiCmNR4kja3DZBIKqoBAOCdbDYY2pQtIUcSaoQxV1Dq66ZFYvjzoR8pBXfDYC7gjamXg/C2jctCRIw31Kss2jVtpXwFZUOx/F5hjJHSgsTl/iYG5hdAc+fclh1BAVAMe+xpljlBAIzv7Ef50ucB4GwTVI8okY6mOohip6Bsswzt+XTNMargY/wA9/wCJqBc+IN9osJgGKsy6cgZIBIDHB6jFVdZ8IN1JBZwHQJvvnkXfw4UwDhv+Y7N+I7au2FXDJz3eCeQsjnSo8JAuSXkBbLDGc4wwG3UOd8DPd8OIl+1Xz6dPhLbwKCQdKLFrI8pIG7ZI7d980DLNc2fCbQaikEEewHcn27ux6+pqrOQLpLv+ko4w2i5+0Kh3yfE1SLqBGAdz3/KtN1AeMXEl1cOTCHZLaMdFRGwWxjBLYO/t9K0cBi/oviaLHtDPgpnp4ibFST8uVJ3HqNjQXByDxHx+G2r9/CVW9mjGhgfzU0wUhcFuV4devA7AWt65ntnPyrK+8sOT0z86565NPmaDVd3SxozuQqICzE9AAMk/pXy2OOyyX9xfIEAd5DHJLjSmfKHCn5mVOme9fTnGODxXUTQzrrjbGpckA4OcHBBxt0pWflmxSZvtNhFqBzHIsJdWXqMhQdLjoQRvjI64AInLtmbmJdCt9ghlWaSWTZ7y5GyjfqpkO59gKs3l2I5LDJCZjDfvMGLTSf4pCR/g96837sQH06MEJbRkY87DHisvbSuogdgCTuRiVso1jRY0HlVQo+gHX+dBsljVV3/0/XoKheIXwAI2z1x9O+ANgPXT+de+Y+Zre1TXcyBB0GQWOT6Km+fzFU7zhzs1yrgvJBZt0i2E1xvnJVceGmx6n0zmglL5F47eC3iZ0s7ZvNIhz4szbFlLHYaVOOuwJ709x/DK0gh/qSaJANjrYhiBjcFsZPTOO59arTlvhl3YQPNcWr/ZL5Cri3/awKV0htPbKnPr61KfD3m6Kxuo7VLuWe0nyq+NG0bQyfh3bYq3y7HrjYUFxcKB8IAhgRkYbrkHB/LIyPY0rfFltNg7FWZArqwVSSNa4BIHQA9T2p1BrEmO/T3oFrkabxOGWT6gx+zxAkHO4QAjbuCBn6VPHb/z/wA71XXw8gFtxK9s4ifAZBcIpzhGMhVgB2ByOnpVisKBP5v5njskaSYsWeQRxqN2OADhV775pe4dzdcxSRS8QtJLeOd1QSkg48QYCuvWPJ9egHrS/wDE10+2xXFzEZLbxHgZASsi6FVzIpU7bNqHXIX9F/mLmIiO6sPEkmggbVbMxywGVK6j3A3x33Hvii5+b+YIrKIyy+bOVWMdZGb5YwPxfOSe1Vpbco33D7VJYdTF1Ek1uRnScCRmTpggLpKn0P5WByz8P4oyl1PJLdXOgFZJm+QkA4ReidevWmu4tQ3UDByP1yP0w5oKmsuIJe+FcQy+HdIZPCn09o/+VMo+eMg9T5lHqKsXlLm1brXDJH4F1D+2gPbP40P40PZvcVXHxG5We2kN5arpQMXniTOkAqoM4A7+YhsemfWui7aTwI7uA/ewDXbydymNb2kn7ylQdB7EYoLjVO9e64uC8TW5t4p0BCyxrIAeoDgNg/rXbUFTcb4WLWWOMthYwdGD5m1gB5NI2Uk/dqvYAnoK5+QOORJfSW7aYjdxAFVJKpMmoLGWPVmhKn1yD36s3xQsZzCr2yJrziWUgZWJd+p3wCSe/THeq/t+Gwx2rxSlywLzEL8wlPnQeLjCFNsufxEgZwoIP3JnBnhtFgkiKSW7GMtjCtj5ZAejAqR09wdxXPzVyZ9si0l1RgQ6si7hlzpJ6+v50tcM+I3EIgimS2uEZfLJMrI2RnKnwiQxGOuN9+tbJvjNeKCWsoThQ+rxXA0Ho5BXIByOuOtUeuE8fV1k4fxSAFiceHgIHOR97C7FevXAOQenpU/YXd7ZL/VpBxO1XbQSFuo1GwAJ/a49GAPpVc8R+LCX7LFf2kfgltmRjqXfTqXO/X3FauOytZllguD4a5UR3A8y6TnCOME4x19hQW/w74rWEh0Sym1lGxjuVMTA/VvL/Guy95ngyHj4haKpHR5Iyp9wQ4IP5kbdqpzlnm674gfsywfaTHGS2uZSWUN6yoc7kZxv7jscKjF2ZPs/CoNSMVcyyKNDZx5lCZJ2P5npgHMFiXnxA4bC+uW7W5mwVVYVLhQeqoEyAScZJbJwNwNqhuMfEW6dfuYEs4cZM12fMF38wgByT6Bs5265rk4J8O+IO+rxba0zjaKLWy46kFsAE49TtTtwj4W2kT+NNru5858S4OrB/sr8q7+1BVttwqe5JuV1yEZze3Ywi+1vCcA+ucYHtU/yFyKlxcGZw0kUTDU8nmeWVei56Ki7EqB1wp6MKnuL3bcQuVtYGKoozqABAQHBmyem4KIvc5PRcU+8M4akESRRDSiDAH8yTuSTuSepJNB06a4OM8EhuYXhmQMkg0n1+oPYg759qkKjeP8AG0tYWlfG2AozjUzbKo+p/gDQINvxXifDjJCI5OI20JCrKoBlUFQQjKDlyoI3Gazf/FVpVMUNndPMdjH4DA/Riwwu3c5HrTdyfC4hJcDLtrLA51M27Hf39sYwKOeeak4fZyTvuwGmNf35D8q/zPsDQKnwht5Hlv7i4UJP4wgKg5CLEM6Ad84LbnParEmH6VX3wa4niGS2lx9pLG5Yg5EqXHnEin2PlI7EU2848zLYWrTuhkwVVUBALO50qoJ/X6A0CP8AEThwe7tY2GEmnjDexeOWFv1Gn9BVW8V4aPFtYtOm6L/Y7pTuS0UiCNwD01R6dx1wfWrG52bilx4TGwjidHDxkXAcl4j4irgKMkhWUDuT+sbYWy8W4xbzwo0f2dkkm1xkMBHghGPrlQAN+pPaguxIsAD02rwV2x6f/wA/0reBWNG9BHXlpqDdN1YYIyMMDkEdxuBiqSgnFn9vh8zWUcsqRHuGWLWBq6jT5V9PNVyc38ypY2rzNu3yxIOryN8iAd9/4ZqsoeW9Zs+GsdUzSNdXbDoFyDJk99TgIB6CgsvkGxaHhlnG/wAywR59iVzj8s4/Kp+vKivVBCc58Ke5spoItnkXSDnGMkZOcHtn61XvNHJi2mnQ0bxBFSOJ2xlg2WZhnLlmOotsAM53C1bNwW0nQAWxsCcDPuQDiqy5l4uIpg1xgvqKsTqCoOvkEi+cYHVB+dAsDgvhgSoWjAYqTpDEg/giU+Uajj5sKq/pXviVgXIidiZGGQHzu58xLaRmTG5zsO++cCQa8kZhLbaSNJzLI6hsE7LCrEiMDqThm6YxgViztvIxt3YNpP3xzpwTuTJIC7Mx7qATjAGNqorrmzl51yAjAruCwwxUDd2H4GY7hf3QKuXk7kazudPEZALhriJGVZAGSM6fPgNkE68nJ6dqUeOcT8NA0g8RVJU4OsatgoY4CuQT2zjG4J3EXwjmW74dhrZlMcimRrdxmPVnzMrKcQ7YJ0tjJAI7VBZXHvhZF4qXXDtFndxsGBUYicfiV0XYAjbYd96TuOJJc8VnuOGFEMCJHK4B8OebOXUkegwNXtXjmTnbis1l9olVLK0LojaMiaRXOCUMm/T0Apw5MezS1U2iPMgGyxLk77l2yRls9d8+woFG6+KzxwOHDWt5GVbQy5WQK41IrY3UqTt7dat+4lM1szRNvJESjD+2mQRj65pc4zeWMylbi0eQHIGqDIyNvmz5DvsSR0pNs34nYDTbTKbXURDDcJ4jqvUIGTDOQN8KTsKBs+FyKUu2OPH+0MkgzkqsYCxJ1PlC7jtkmmu/41FCPO/m7Ivmc+youSf0qqp7/iYb7X9mt0mXCs0EpQso6JKkmY39gWDDoCKcuRud7bikbFQBOoxLGwAb0yNzqXqOpxQScfNgGDcQT26t8rSKrKfTJhZ9B9mxUJIYLq7ja4ucgFhDEgdUyQdzIQA7FQdvqBtnLN/S9tHMLfxo1mIyIi41Y67KTn/z2pH5v49HxB5LS2tJb5ojpZ0k8OFGI3+8zjUBt0PUjfegYuP/ABCs7IaNYllA8sEI1ufQYXZB7tiqW524xc3kiSXLDxgQ1vZx+fQM5IdVzlmGPMfTGPR64P8ACGZhiaVLOI9YbQeYg5yHnkyzZBI9N/ph95e5MtLFSttCqE9X6ufq53P60FRW8izxKwdrW4jLIJMlZLaXA1LIOpick5/dJ1fvVMcjcFtpJki4m9w/EICHWO5nLxtvlZYcnTIDscbmmnnP4cJdv48TmG6C41gZSQfuyqPmGNs9vfpVdXT+ABZ8Vg0hceAdWnSdhrguPqc6G2GBmgvW8sklQpIoZT1B/UH2Od8ivNjw5IRhAdzkksWYn1ZmJLH6ntVZcG5hvrdVWC4hv48eWO4bwbgAdhITolx07/lU9/7eXq7Pwe6z/YeNl/UGgeDXBxvjkNpC007iONRuT69gB1YnsBSFf/E29JKQcPCP0++mU6SempYvl/xEUv8AF1VD9q4pcePOh+7ixiJc9BFGPmOdvXv2JAbuJ8xGV24heoY0iX+p27HzDXt4pHeRtseg+lOvw55eeKN7q5H9butLP/YQDEcQ9MDc+59qhuVOT5bqWO8v00JEdVvbNuQe0svv3C9iSTuTVlAUGaKKKBe41xGVLmFEJEbKSSMDfWoAJKNnYnYafr6TphB3IGfXFKvNqKZotTEELlPKTlvET9kQfLJgY7+UnbrTaKBV/wCHVupYxmRAdWwbIGrrjUM9thnAqOPwvAkjdZ9QT/qxKzHy6QSwxnA9R3p60+tY0fp6UCR/wwRx9/JrbfDBTsM5ACsxUY7bY9qmbDlC2t8NoB0DOuVtZGB1y2y9OvbHatXO/PUXDY0aRHkeViscaYyxAydz0AqqOfPirPe27QRRNaRkESu5yW7+GpUYwR1NBp5q5wHEryWQaWs7NX8MN+N9ODLgfNsCR6DBpu+DPBzBFrOA1xmXQM4QMBpH8z9RS5wTkhY+FIZF88sTSN2+ddQUk9PLp/Tb2xyXzbPZ28Et7BN9nABSdFLKU3ADFc6SOm+P9aLW4jJpJD3gVvTSuACOhwCV+pNLnMl7FaxNdPK7Kq4R2wDIx6RRKAAQTjLkdM4z1HLylxq64vHNcR3gtI1dl8GGJGcYGQ0jyA5JG+wHekvk5ZL+d5L55J5Y9MkPiElfDYkBlRcKNwd8UE18Ora3v5Hi4n40l4CXEU0jGIxnpoXODjoQ2f8ASweI/DewmVF8AR+HsjQkxsoJyQCmNs771XvO3A45IWkjlEVzANUbCQA+XcpsRjO/T2rl+F/xGuxcW8V1K80N0Sis+CySAbYbqQTtg+vtUFir8JuG+EYzbBtR1F2ZjIT6+ITq/jTDwfgkNrEIreNY416KvqepPqfc13CsmgKKKKDFc1/w2KZDHLGkiHqrKCP0NdVFBX/Efg7bnJtZZbUncqh1xk//AE5MgdB0I6UvH4PX6nC3sDqOgeEjvnUQpxn/AEq4aKCq7H4U33SS/jjXqfBgw2c52LHA+uOwpo5e+GlpaOJQrTTDpLM2th/dB2T8hTZRQYxWaKKAooooF3mC7m8WOKHBDDU40MxwHAztsAeme253phWlDnD/AOItz5MjOCcZQl087ZUnR22I8xHXbDeKDNFFFBXvxltittDdL81tMpPpol+7cH23FIfONufA06lAbSgUAD9o4HpuNzuvpVp/FJAeE3gP/RJ/MEEfxFVXx+7AtbaaTVpD2rE5ztq1MdOSe3b0oLE4lHlPBAG6aB+7gLjA/e+mO3rvVTz8dln4VHZqsngWJzfFNm0eMVRVz12yxzt09DUhx74h3d9c/ZuHwmINvqcefHUSHIxEMbjvTL8KbPwn4jY3JV3cLKW0ga1lQq/1AO2Pc7CqEOyuLuzuf6pAEF1bNm2iJdhE/lieQ7+fLBs+h7A0283clJHNwuGV5I1NqYGaJtJ1wgOM+vzN+tL3wqlk4ddQzzFBBeHwRl1Mg3wkmnqq6hpycZz06VaXxOGl+Gyfu3qL+UilTUCBdfB4wgyWkiy99FxGpyRvs46HbuKX7Xi6l7O6KLGqXSMwBG2l8NjAAwc56Z2q4+YrwQW08o20ROxz02U4x+eNtqqXg/AC9isT9GXJBC5UnLZxqBzvsT0NUfSKmsmlL4W8ce64dE0u8kZaFz6mI6QfqVxTaagKKKKAooooCiiigKKKKAooooCiiigUOZF/rkPiFPDZcDsc61JVvvk1qdjjSwBHT1bhShzWUM8edyRoGGUZbxEbQ4Y+VcYbK7+/QFvFBmiisGgrj4yX5dILFTj7S5aQ77RQ4ZhtvuSP0qDv4IhC2I0Y6fu9ZZ1BC5XBO+Acdd+nSpH4wSSNcWa2yariIS3Gc4+6QAOnuWJwB7V28Ovhcwxyxs7Rt5tIbLHc7MNtJHoe4+agiPhNBG9o8m7XTyuLgk5bUp2HsunBA371s5lufsN7bXrHCsHtZcfKFkBaNi3fD775rlkuzw/iBuNL/ZrgLHc+UhUOwjmLaiTucNnG1M3OnABeWzxHoy5BHYjdSO2M4/L0qijX+wwWak6p7uaPJGrPhE9D5fKh9AdTey1Y91zG15wGKaUEXFncwCXUCDlJFAcjbqjA7980rcucZsOH26v4Ze93RlGGkDqxU4b5YU9CuXb1ArRd8fuAt4LmEwC+WJo1bOTJDKmDgktkoTueuKgsb4r8QzYFFG88scYyQMhjqPsvlHttmtFxauqsfM34seGpG5yFyo3GMADrsPavfPL+NxGztwCRAj3Eu+MF8Rpuf8R/Oui/tRoZVByAejDG/T5htufX+WaO34Ij/wB3vnA/rU+w/vD1qwTVcfBdikV5btkmG6Y523Eqhh077HP1qx6gKKKKAooooCiiigKKKKAooooCiiigSud7l0ng0NIAAWYKwUY1Kud5E1NkjbDYHYd22wuxLGki50uoYZ64IzvSzzXIy3Nsyo7dVyCMbsuFIZGxv+Ly9SM+jaoxQZooooK8+Lq/Z44eIIuWt30OOzQynDKd+zBSPes8u8LRA0sDZiuT4wX0LL5iM9Q3Ug5GfSu/4wMP6HusjOVUD6mRaieRIjbSzcOc48EeNblhu0EnUe+hzg996CQ4rwdJYyjLlCCGUBDkHsRjb8vrUNyxxc20n9H3RcxNtaSuPmUf8hmIHnXsfTv3p4ktPceuc7/y/jvUJx/lVLmJ0ZC2dwVIDBhuGU7nUDuOm/XNBWXPVr/RvEWuVg8Y3C/dHc6ZlwGxjuRvq3PoepqFfhl7dXNn9tZIxLcIEh2DAE5Z/DXONhuXOo7U2cwXU0lo1pclkvrQePBIVx4yxZ864JGvHlZRkk79M1XnBOJsLjxjK01wI3EfoJJR4USr7gvqx08tUW7yiHur28vSrFJJPDjboPDgOBg5BILA7AnNTvE4Tg5BI3+YKRv6IW7/ANrGd6mOXeXltbWKFc/doF33Oceb6b5O1RXOl0sNpNIVzoRj50YgkqdOykDrjqcUC58GuMg3F5CUwZpGuY3wAGRX8HGldlwV/wA6tmqj+HXCvs/EoI+44aCfPqGppsvgdF8xOw/gcircqAooooCiiigKKKKAooooCiiigKKKKBV5s8IS2/iRBy7aFYkjScgg4OEP5sD6A00ilXmckXVqVYIdRBZiFBUkZQM+U1HsunUcbEdaahQZooooEj4xR54VL7PEevX71dqavBUvq0r4gBUNjcDOSurrjPalz4s2hfhN1jqiCT/8bhz/AABpj4XdCaCOQZxIiuPXDqD/ADoMuPX6ddv4/wA61vCCDtnt2P8An1/Ot/hNvkjHr6+zD+daDKQcAbjcr3x6r+8KBV565VF1GDHlLiM64X8InzD8BZdgrDykHboe1U78KuFGbjcayRhPs5kcpj5WQnAP91iP0FfQ19LsVKFjjOlTuQO69NX0zml/gfIwg4pJersJoNLKWZmD6t2yeoKqOu+aByFRXG+DpcwyRTajHJjUAcfKwbAPYEqMjvUm7Y71zS3Ok9N+nuT1x+nQ0CY+YuOWhI0iS3niwGJHl0yDOVAHfpmnmyvlljWRCSrDI2wf0PSkLmqRxxPhbqNWZJgucDIaE5Xp5enU9KwLLiiSowfw43xGqs4CpnoSFVhq8oGd/M3vQN3CuZY555Yk/wCXg5z1GcE4xgb9N9xvtUxmke24HexR6ItImZhLLLlQrOBuvyFiC3YYxlt8bV32Yv1ZWmAlOXyiFVXcALuRlujHfu2/QYBqorANZoCiiigKKKKAooooCiiigjOI8CWeSJ2Zh4R1KFwN/c4zj2HWpIVmigKKKKDj4xwtbmCWCTOiVGjbGxwwwcH13o4Vw8W8EcKklYkVAT1IUY3/AErsooPAXvWNG+TXus0Gsg+xP6UEH6/wrZRQa2iyMHp6Vzjh/TLE42PbI7Anqcbb+1dlFByycPjYqxRSyElSRkqSMEgnptXQy16oNBgVmiigKKKKAooooCiiigKKKKAooooCiiigKKKKAooooMVmiigKKKKAooooCg0UUBRRRQFFFFA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21508" name="AutoShape 4" descr="data:image/jpeg;base64,/9j/4AAQSkZJRgABAQAAAQABAAD/2wCEAAkGBhQSERUUEhQWFRQVFxoXGBgYGCAdGxwaFhgfGBkYHRoYHichFyIlHBkcHy8hIycpLSwsGB4xNTEqNiYrLCkBCQoKDAwNDQwMDSkYFBgpKSkpKSkpKSkpKSkpKSkpKSkpKSkpKSkpKSkpKSkpKSkpKSkpKSkpKSkpKSkpKSkpKf/AABEIAPgAywMBIgACEQEDEQH/xAAcAAACAgMBAQAAAAAAAAAAAAAABgUHAQMEAgj/xABGEAACAQMCBAQDBQQIBQEJAAABAgMABBESIQUGMUETIlFhBzJxFCNCgZEzUqHBFSRicoKx0eEXQ1OS8LIWJTRjc3STovH/xAAVAQEBAAAAAAAAAAAAAAAAAAAAAf/EABQRAQAAAAAAAAAAAAAAAAAAAAD/2gAMAwEAAhEDEQA/ALxooooCiiigKKKKDFZrFZoCiiigKKKKAoNFYNBmisZrNAUUUUBRRRQFFFFAUUUUBRRRQFFFFAUUUUBRRWM0BRmtN7eJFG0kjBEQFmZjgADqSaRoOPXfFWP2J/slmP8AnsoM0vvHG37Nf7TCgebm+jj/AGjon95gP86hr/n6wh/aXkAPp4gJ/Rc1Dw/CGxMniXAmunxgm4lZ+u+cbCp2x5LsYf2dpbr7iJc/qRmghD8VrZzi2iubo/8AyYGI/wC5gB/Gsnm7iMn7DhTr73E6R/8A6rqNOaoAMDYegrOKBKZuOSdF4fAPUmSQj/IV4/oLjTfNxG3T+5a5/wDU1PNYoEYcpcW6/wBMb/8A2iY/9VezY8biPlubK4A7SRNGT+aEgU70UCUec72Af1vhkuB1e2cTLj107MP41K8v89Wl4xSGUeIOsTgpIP8AAwB/Sp/FQnMPJtre4M8QLr8sinTIp/suu4/yoJvNZpBkub7hRzKz31iOr4zcQj1YD9so9RvTlwri0VzEssEiyRt0ZTkfT2PsaDsooooCiiigKKKKAooooCiiuK+4isYbOSQpbSPm0jZiM4zig9X3EkiBLsNhnHfA749PftSXxXnW0KOZXlWQagqhjpDKNSsrQkqw3Hm3xnfFRnEubonWUJMcJIQBKwRomVVKsr4Jx4mRg7HOCVpP5rnnityEmDpNKdKEmN1Zl0I6ppBXGrBCuw6Cgm5eYouJ3TtceK9lbAfdxkskjlseKQm7op6YGSd+m1T8XNKgakiLiJUlSUR6GMOoKzkgnWMZDDAIKnIGRVb2oktZ4o4RJbTL8ySSOAyquvCtkL53Un+8QPWum55wjaQzmJ9RbwrgBgq+dQElXSfu5Cykt2PQk0FiR/E8qVDLG6lzGXRsDJJCMNZAKtjt0PXFbrT4pKwIaJlZGKuGIQ+qlC50tlfNjVuNxkVXnF7kvDNMGhxojLLMod8uVDkGUZk0lRjByASN65r27eIB3VwoGhi0YKOiMUjG5JYMdRGQNIUbHFBb/COeElZYnxHMztGA2Dll3xhWyNs/mO9S8PFGOcxk4YqdG5BB7r1xuDkZ61Q1zxWKG2TTM2fFKlWPmiKYbckgkE6SCVyMEZ7Ux8L5sbQrx3Ds4Lkaj5pApy6hmGlzoAyrYbOCOmKC3rbikcjFUdSwzlfxDG3ynf8AOuomq7sObjKjBkSXE6hQH8+iVEddA/CSGJGGxkFc9MsVhxRJI0eKQzwOuof9VMHB36tgkAg+Ye9Ax0VGpeEL5jqRh5ZV32PQsO316euKIr50GJELejxjUCOxKjdT+RHvQSVFcX9Kx/2v+xv9K2W9+j/IwJ9Ad/060HQy0kcY5VltJWvOGDDnee1ziOcdyo6RyehGx/zeKwaCM5b5iivYBNCdjsynZkcfMjDswqUpC5nt24Zc/wBIwqTbyYW+jUdvw3AX95fxeop4trhZEV0IZXAZSOhBGQR+VBtooooCiiigKKKKDBpI5rutEbBlkLQs7LpGS0LqQWUBhq0ZUnuNGadmaq95/wCa4tIiG41Bzp3cqjeYoflQdi7HGCcdaBI4jxozWjCRwjGLxGhVSMusiiNZTt1B1AdG1d9qjONRa5beFX1Kl0Vi8iKGbBaQhiw8oZYwAxA8zHpioy5iikWU5lMmPMc+RATjLOX0OFGCuAM7+gNcwnhLrHEvi6ZY3I0BpDlSjr90MkAEtseuPSqOiZnmn3i8aSWR0NuDlxpGzkA4OCTggDOSK1WkTN93BA/iTTEPECCCrNsEjZcADGMsdjsetdo5W4jIuuOKcBHaRJJI1jOdXlLPK4Pyk7AbHH1rcOWZUAEtxbKW/D4zyNrJG6+AvzbgDc4oNDoqTShWYQRu0mklgrKZPCIKg6owvmPXsOla+HIjtIigskOuXwj18Fd8as6gcAMpDZA271Ix8gs6Ye505GwEErFQckAkuMYwT+hPWsychl3Oq8lkcYLFrbUT5QACTLkjCgBT3IxuaDgsJ4ljnmljDnEhLa0ZwdaoMGTzMApbpnURntWqy4qbRM+HqJDBnIUvhozGARlhgeVslc5Gxqem+HkinBumVRjKG01Jkgn5fEYZHf3OOucC8CvYWTw545REGUBlkXUjnJXBVgq7adsdvXcNXDOI+JCsIHlRXlWRVZ5A7KcDWFBXBDMrDIG1MPDbnRJrjnYRsJJJI5BkJH92EmUg5BJw2x30kY2Iqv73hrQ+IbmBjrk1BoipCecFgGTc+XAwRjNMNkrXWBY3DOgKRyJKFygkaMjLKvmUyhVAPTT9RQXNwy5fwxIEOWVWliHUFlDF1Hqc7r3379e6GPK6rd10nfSRlffHdPp/Cln4fcwyXkbmUjUmYWZfKWeM7kAbDAbGR6jYdKmbi0KP8x1NnDRkLIcddSHyS9t8flUEgv2juYR9Ax/nXPcoVIaWaNT2JRRj6ajmuYGU7NNMB7W4Df8AcAQPripKCxihGcAerucsc9yzb0HPHxT0lif2zpJ+m5FSMMuobgj2P+3X61onvY8b+YdTtkY/TAoeNtIMJUDOcHdSD2BB8v1GfpQb7iAOpVgGVgQQehBGCDSfyDIbeW44axJFsQ8BPU28uSo99DZXP0pttrktkMpVh1B6b9ww2alDj48HjfD5RsJ47i3f3wolQfqKB3ooooCiiigKwTWTWugXOfOOi2twB88rBFA6nJxjf6j8qpZo5riaKGJI5JbiZgDIDgqgYnXtjCDBOM56DYYLZ8UOYY5LwIXCi2iLAkZ+8dwmVPsM/mBUb8HLBrie94hnSY0aKInfSWGS35KB0AG5HSqJObla1twyXcz3sgwXhVvCto9I21Ku2Bg4Bz32Ga023N7/ALPhttkL8wtY1jj6Dymdh65yRnt0r3yRyU3Eo1urt2aAswjh3AfQdPiSt1fUQTjp+VWlbcLSJQsaAAbAAYA+gFBWycpcSumLTyxQj0CmeTBztqk+7B33x6V1f8K0BDyXF1I/Vj4oTB7geGuAffPc1ZKW57/oK1SuoOBkn/zoPT3OPrUFen4WWu5aNmPq80jY275Yas77+9eP+Fdmpz4RA6jEki79jsxJx2Ip5mu0V1RyFZhkZ6nBA27DdgO1bhjHl/U/7/7mqK7ueQUX9k9zF1I03EnXoCFJbp6b57la55OT7xMmG7nHXAnCyA42GTsRtnOM+2rrVlBACcDfvnrv6/7/AKV78Mdxq9c9P9/p/CoKm0cRjOXgguV9I30SHAO4D/NjGcKds4ODS/c8NS4eZ7cSWtxAniFWXw5GOR82nC6NgARuSSdsb3PxCBMHZTkYOrp7Ag7H2U59lqvOMIz8UAGdQsiDqJUtqm8gJboNvQbA7DGKokPh5fs0KXEQRGcqkkSLgYVzr0gbBy3lUfurv0zVm3Phug8ULpbcB9t8Z79DjP8AGqx5es7rhaidIBdWUjPJoi80sGtjlos/tUYAE9/5zF/8WeHyRfck3E+R4duY2DmTPlGGXy4PU9sVAxnjSxKdK61XJABACquzZeRsHJzilLiXPi3bLGiFEKsR4rmPLjGkgx6vlO+Bk9MgUl399BE2q+/rE7E6Y/MbdO4SKGMgygZxrbYnoD1qBv57S4uSVAsWC6gUDRjXkADw3OO2okY6j0qhmXmua5TxJJbhdWBHCn7NzEfvPxHSox3B1HPYVLWXxCumKrbLJ4esR/eJ4rFmDFRgBNOQvTsN6RvCnVFkdWkSNAFliA1KNXV4sebIyC3mG4ycGum546s8hCuSr6DH5tbagunPyiXWWxnSVBxgYAoLks+eBJowE0kHWzNo04JG+cjOQdgT67Cofm/mC3e54aySq+i93IycDwmDYPfBxkfSqttbpIfB8STxsZDKSJAG1Y1LCANWFJGHO5ydgATpe/130RdgiJrYCUeH4e2gAowIHmGfKCfcYyA+h05ogLaAx1D8OMHfp16fQ4rssL9ZV1LkbkYPUY9R29aqDgnFLm4fSqxOwQJlVxkayMKGUkkHctkEZO47N/C+NyZMTLKJEzqZrhQjr+8hbJx23xjHU9ageqzWm1lDKCDn/Fq/iOtbqDBNIXOHxFjjc20DFps6WKblT3UY7+p/Dv3pw4vbJLE8cg8jKdWegHrn2qgOM8PgglKWmsjozBQrebzFQwH3QxgsScge5wAhec+Oam0LglT5+5JB8oJ7gZztsSf0s3kNvs/LdzPgKzi5k9N90A9e1VnHwGS6d0s4JppFwDpAEYOcnU7EaeuNznvnNWXwZg3K08Z/aRRTh17qyyM2D+Yqiw+UeHiCxtoh+CGMfnpBP8c1L4rm4ZLqhjb1jQ/qoNdVQeJEyMZI+lIvOHFJzdQ2FlJ4LSI0ssoALLGpC+XVsWZsjJ9KfDVBfEHnNrbjNzInzRRxQr33wZCMHtlv4UEjzhbzcNCv/SQul2Z4Z2USkH8cZBy2M5Cn2609cj8w/bbbxCDqz0XrpYZXUexwd8YH1qpbxlexbEaNdSRNc311Kmp4w7ERwpqHkZ/KABggEVZPww4KYLLwgCN0LkjBLmNTIp9QpbTk46H0qhvBHT07L2+p6f8AnSveD+Q7D/U1kRKOvbt6fl2+v8a1T3AwcdB26/7dPY1Bw8RPl2Ix0BBCjJ2A1E7ZPuf7pqpeO8bWB72aEgzPIllbgYLfdAeI2wAIL53AGSKf+auZBbQPckjMS+QFssztkRqMAgDV1AI2B2qovh7YGe7R5SpFupkyd8yynIye+M6j6Yqh4/4T301vFKOIyfaFXIR8+H6qo0nKY+jdKWeO893cCSWd2Aso0rKdtYXIyUkG7B199t6+grH9muSCcdR61Vvx25bjkjiuWGPDIDsBv4ZYBt8b4ByM+9Qefh1y60VslxJvdTorB23McWPu41J+UlQXJHpinG5s/FUJMqTKwG0qBu2nG4yPNhv8RqRtrQADTjQVGnHTSB5MfRcDPvW77OCMEdOm3Y/6fyqit+KfDVG83DpGs5uojYkwsfNnT1aL5Tv03FKkyCKcRXkbWV5hiJ4x5ZBjG4XyzqwJzjDYzv2q8pUVCS+Meg32PXb9dvc1B8W4XFdRGGZFlQDGltipVcBkYbofKTkY3oKdltZLYq8mkRMGQXMR1IC5HQjS0ZAGAjEdzlulRvC4HYS3Y8Jw7EffKGdVOSrrGCTkkHBHQjv2drzg0/CfEIL3VhICHyoZowGIxLEQQ6kgjXjt2qPvOWFcGXh5BCkDwdZMbbalEMhO3XPhMcHsc4FBD8Id2kKwXEXiEPgTNIiIGGrIIC5ONyBt02I3p14RdlFVWiCmNR4kja3DZBIKqoBAOCdbDYY2pQtIUcSaoQxV1Dq66ZFYvjzoR8pBXfDYC7gjamXg/C2jctCRIw31Kss2jVtpXwFZUOx/F5hjJHSgsTl/iYG5hdAc+fclh1BAVAMe+xpljlBAIzv7Ef50ucB4GwTVI8okY6mOohip6Bsswzt+XTNMargY/wA9/wCJqBc+IN9osJgGKsy6cgZIBIDHB6jFVdZ8IN1JBZwHQJvvnkXfw4UwDhv+Y7N+I7au2FXDJz3eCeQsjnSo8JAuSXkBbLDGc4wwG3UOd8DPd8OIl+1Xz6dPhLbwKCQdKLFrI8pIG7ZI7d980DLNc2fCbQaikEEewHcn27ux6+pqrOQLpLv+ko4w2i5+0Kh3yfE1SLqBGAdz3/KtN1AeMXEl1cOTCHZLaMdFRGwWxjBLYO/t9K0cBi/oviaLHtDPgpnp4ibFST8uVJ3HqNjQXByDxHx+G2r9/CVW9mjGhgfzU0wUhcFuV4devA7AWt65ntnPyrK+8sOT0z86565NPmaDVd3SxozuQqICzE9AAMk/pXy2OOyyX9xfIEAd5DHJLjSmfKHCn5mVOme9fTnGODxXUTQzrrjbGpckA4OcHBBxt0pWflmxSZvtNhFqBzHIsJdWXqMhQdLjoQRvjI64AInLtmbmJdCt9ghlWaSWTZ7y5GyjfqpkO59gKs3l2I5LDJCZjDfvMGLTSf4pCR/g96837sQH06MEJbRkY87DHisvbSuogdgCTuRiVso1jRY0HlVQo+gHX+dBsljVV3/0/XoKheIXwAI2z1x9O+ANgPXT+de+Y+Zre1TXcyBB0GQWOT6Km+fzFU7zhzs1yrgvJBZt0i2E1xvnJVceGmx6n0zmglL5F47eC3iZ0s7ZvNIhz4szbFlLHYaVOOuwJ709x/DK0gh/qSaJANjrYhiBjcFsZPTOO59arTlvhl3YQPNcWr/ZL5Cri3/awKV0htPbKnPr61KfD3m6Kxuo7VLuWe0nyq+NG0bQyfh3bYq3y7HrjYUFxcKB8IAhgRkYbrkHB/LIyPY0rfFltNg7FWZArqwVSSNa4BIHQA9T2p1BrEmO/T3oFrkabxOGWT6gx+zxAkHO4QAjbuCBn6VPHb/z/wA71XXw8gFtxK9s4ifAZBcIpzhGMhVgB2ByOnpVisKBP5v5njskaSYsWeQRxqN2OADhV775pe4dzdcxSRS8QtJLeOd1QSkg48QYCuvWPJ9egHrS/wDE10+2xXFzEZLbxHgZASsi6FVzIpU7bNqHXIX9F/mLmIiO6sPEkmggbVbMxywGVK6j3A3x33Hvii5+b+YIrKIyy+bOVWMdZGb5YwPxfOSe1Vpbco33D7VJYdTF1Ek1uRnScCRmTpggLpKn0P5WByz8P4oyl1PJLdXOgFZJm+QkA4ReidevWmu4tQ3UDByP1yP0w5oKmsuIJe+FcQy+HdIZPCn09o/+VMo+eMg9T5lHqKsXlLm1brXDJH4F1D+2gPbP40P40PZvcVXHxG5We2kN5arpQMXniTOkAqoM4A7+YhsemfWui7aTwI7uA/ewDXbydymNb2kn7ylQdB7EYoLjVO9e64uC8TW5t4p0BCyxrIAeoDgNg/rXbUFTcb4WLWWOMthYwdGD5m1gB5NI2Uk/dqvYAnoK5+QOORJfSW7aYjdxAFVJKpMmoLGWPVmhKn1yD36s3xQsZzCr2yJrziWUgZWJd+p3wCSe/THeq/t+Gwx2rxSlywLzEL8wlPnQeLjCFNsufxEgZwoIP3JnBnhtFgkiKSW7GMtjCtj5ZAejAqR09wdxXPzVyZ9si0l1RgQ6si7hlzpJ6+v50tcM+I3EIgimS2uEZfLJMrI2RnKnwiQxGOuN9+tbJvjNeKCWsoThQ+rxXA0Ho5BXIByOuOtUeuE8fV1k4fxSAFiceHgIHOR97C7FevXAOQenpU/YXd7ZL/VpBxO1XbQSFuo1GwAJ/a49GAPpVc8R+LCX7LFf2kfgltmRjqXfTqXO/X3FauOytZllguD4a5UR3A8y6TnCOME4x19hQW/w74rWEh0Sym1lGxjuVMTA/VvL/Guy95ngyHj4haKpHR5Iyp9wQ4IP5kbdqpzlnm674gfsywfaTHGS2uZSWUN6yoc7kZxv7jscKjF2ZPs/CoNSMVcyyKNDZx5lCZJ2P5npgHMFiXnxA4bC+uW7W5mwVVYVLhQeqoEyAScZJbJwNwNqhuMfEW6dfuYEs4cZM12fMF38wgByT6Bs5265rk4J8O+IO+rxba0zjaKLWy46kFsAE49TtTtwj4W2kT+NNru5858S4OrB/sr8q7+1BVttwqe5JuV1yEZze3Ywi+1vCcA+ucYHtU/yFyKlxcGZw0kUTDU8nmeWVei56Ki7EqB1wp6MKnuL3bcQuVtYGKoozqABAQHBmyem4KIvc5PRcU+8M4akESRRDSiDAH8yTuSTuSepJNB06a4OM8EhuYXhmQMkg0n1+oPYg759qkKjeP8AG0tYWlfG2AozjUzbKo+p/gDQINvxXifDjJCI5OI20JCrKoBlUFQQjKDlyoI3Gazf/FVpVMUNndPMdjH4DA/Riwwu3c5HrTdyfC4hJcDLtrLA51M27Hf39sYwKOeeak4fZyTvuwGmNf35D8q/zPsDQKnwht5Hlv7i4UJP4wgKg5CLEM6Ad84LbnParEmH6VX3wa4niGS2lx9pLG5Yg5EqXHnEin2PlI7EU2848zLYWrTuhkwVVUBALO50qoJ/X6A0CP8AEThwe7tY2GEmnjDexeOWFv1Gn9BVW8V4aPFtYtOm6L/Y7pTuS0UiCNwD01R6dx1wfWrG52bilx4TGwjidHDxkXAcl4j4irgKMkhWUDuT+sbYWy8W4xbzwo0f2dkkm1xkMBHghGPrlQAN+pPaguxIsAD02rwV2x6f/wA/0reBWNG9BHXlpqDdN1YYIyMMDkEdxuBiqSgnFn9vh8zWUcsqRHuGWLWBq6jT5V9PNVyc38ypY2rzNu3yxIOryN8iAd9/4ZqsoeW9Zs+GsdUzSNdXbDoFyDJk99TgIB6CgsvkGxaHhlnG/wAywR59iVzj8s4/Kp+vKivVBCc58Ke5spoItnkXSDnGMkZOcHtn61XvNHJi2mnQ0bxBFSOJ2xlg2WZhnLlmOotsAM53C1bNwW0nQAWxsCcDPuQDiqy5l4uIpg1xgvqKsTqCoOvkEi+cYHVB+dAsDgvhgSoWjAYqTpDEg/giU+Uajj5sKq/pXviVgXIidiZGGQHzu58xLaRmTG5zsO++cCQa8kZhLbaSNJzLI6hsE7LCrEiMDqThm6YxgViztvIxt3YNpP3xzpwTuTJIC7Mx7qATjAGNqorrmzl51yAjAruCwwxUDd2H4GY7hf3QKuXk7kazudPEZALhriJGVZAGSM6fPgNkE68nJ6dqUeOcT8NA0g8RVJU4OsatgoY4CuQT2zjG4J3EXwjmW74dhrZlMcimRrdxmPVnzMrKcQ7YJ0tjJAI7VBZXHvhZF4qXXDtFndxsGBUYicfiV0XYAjbYd96TuOJJc8VnuOGFEMCJHK4B8OebOXUkegwNXtXjmTnbis1l9olVLK0LojaMiaRXOCUMm/T0Apw5MezS1U2iPMgGyxLk77l2yRls9d8+woFG6+KzxwOHDWt5GVbQy5WQK41IrY3UqTt7dat+4lM1szRNvJESjD+2mQRj65pc4zeWMylbi0eQHIGqDIyNvmz5DvsSR0pNs34nYDTbTKbXURDDcJ4jqvUIGTDOQN8KTsKBs+FyKUu2OPH+0MkgzkqsYCxJ1PlC7jtkmmu/41FCPO/m7Ivmc+youSf0qqp7/iYb7X9mt0mXCs0EpQso6JKkmY39gWDDoCKcuRud7bikbFQBOoxLGwAb0yNzqXqOpxQScfNgGDcQT26t8rSKrKfTJhZ9B9mxUJIYLq7ja4ucgFhDEgdUyQdzIQA7FQdvqBtnLN/S9tHMLfxo1mIyIi41Y67KTn/z2pH5v49HxB5LS2tJb5ojpZ0k8OFGI3+8zjUBt0PUjfegYuP/ABCs7IaNYllA8sEI1ufQYXZB7tiqW524xc3kiSXLDxgQ1vZx+fQM5IdVzlmGPMfTGPR64P8ACGZhiaVLOI9YbQeYg5yHnkyzZBI9N/ph95e5MtLFSttCqE9X6ufq53P60FRW8izxKwdrW4jLIJMlZLaXA1LIOpick5/dJ1fvVMcjcFtpJki4m9w/EICHWO5nLxtvlZYcnTIDscbmmnnP4cJdv48TmG6C41gZSQfuyqPmGNs9vfpVdXT+ABZ8Vg0hceAdWnSdhrguPqc6G2GBmgvW8sklQpIoZT1B/UH2Od8ivNjw5IRhAdzkksWYn1ZmJLH6ntVZcG5hvrdVWC4hv48eWO4bwbgAdhITolx07/lU9/7eXq7Pwe6z/YeNl/UGgeDXBxvjkNpC007iONRuT69gB1YnsBSFf/E29JKQcPCP0++mU6SempYvl/xEUv8AF1VD9q4pcePOh+7ixiJc9BFGPmOdvXv2JAbuJ8xGV24heoY0iX+p27HzDXt4pHeRtseg+lOvw55eeKN7q5H9butLP/YQDEcQ9MDc+59qhuVOT5bqWO8v00JEdVvbNuQe0svv3C9iSTuTVlAUGaKKKBe41xGVLmFEJEbKSSMDfWoAJKNnYnYafr6TphB3IGfXFKvNqKZotTEELlPKTlvET9kQfLJgY7+UnbrTaKBV/wCHVupYxmRAdWwbIGrrjUM9thnAqOPwvAkjdZ9QT/qxKzHy6QSwxnA9R3p60+tY0fp6UCR/wwRx9/JrbfDBTsM5ACsxUY7bY9qmbDlC2t8NoB0DOuVtZGB1y2y9OvbHatXO/PUXDY0aRHkeViscaYyxAydz0AqqOfPirPe27QRRNaRkESu5yW7+GpUYwR1NBp5q5wHEryWQaWs7NX8MN+N9ODLgfNsCR6DBpu+DPBzBFrOA1xmXQM4QMBpH8z9RS5wTkhY+FIZF88sTSN2+ddQUk9PLp/Tb2xyXzbPZ28Et7BN9nABSdFLKU3ADFc6SOm+P9aLW4jJpJD3gVvTSuACOhwCV+pNLnMl7FaxNdPK7Kq4R2wDIx6RRKAAQTjLkdM4z1HLylxq64vHNcR3gtI1dl8GGJGcYGQ0jyA5JG+wHekvk5ZL+d5L55J5Y9MkPiElfDYkBlRcKNwd8UE18Ora3v5Hi4n40l4CXEU0jGIxnpoXODjoQ2f8ASweI/DewmVF8AR+HsjQkxsoJyQCmNs771XvO3A45IWkjlEVzANUbCQA+XcpsRjO/T2rl+F/xGuxcW8V1K80N0Sis+CySAbYbqQTtg+vtUFir8JuG+EYzbBtR1F2ZjIT6+ITq/jTDwfgkNrEIreNY416KvqepPqfc13CsmgKKKKDFc1/w2KZDHLGkiHqrKCP0NdVFBX/Efg7bnJtZZbUncqh1xk//AE5MgdB0I6UvH4PX6nC3sDqOgeEjvnUQpxn/AEq4aKCq7H4U33SS/jjXqfBgw2c52LHA+uOwpo5e+GlpaOJQrTTDpLM2th/dB2T8hTZRQYxWaKKAooooF3mC7m8WOKHBDDU40MxwHAztsAeme253phWlDnD/AOItz5MjOCcZQl087ZUnR22I8xHXbDeKDNFFFBXvxltittDdL81tMpPpol+7cH23FIfONufA06lAbSgUAD9o4HpuNzuvpVp/FJAeE3gP/RJ/MEEfxFVXx+7AtbaaTVpD2rE5ztq1MdOSe3b0oLE4lHlPBAG6aB+7gLjA/e+mO3rvVTz8dln4VHZqsngWJzfFNm0eMVRVz12yxzt09DUhx74h3d9c/ZuHwmINvqcefHUSHIxEMbjvTL8KbPwn4jY3JV3cLKW0ga1lQq/1AO2Pc7CqEOyuLuzuf6pAEF1bNm2iJdhE/lieQ7+fLBs+h7A0283clJHNwuGV5I1NqYGaJtJ1wgOM+vzN+tL3wqlk4ddQzzFBBeHwRl1Mg3wkmnqq6hpycZz06VaXxOGl+Gyfu3qL+UilTUCBdfB4wgyWkiy99FxGpyRvs46HbuKX7Xi6l7O6KLGqXSMwBG2l8NjAAwc56Z2q4+YrwQW08o20ROxz02U4x+eNtqqXg/AC9isT9GXJBC5UnLZxqBzvsT0NUfSKmsmlL4W8ce64dE0u8kZaFz6mI6QfqVxTaagKKKKAooooCiiigKKKKAooooCiiigUOZF/rkPiFPDZcDsc61JVvvk1qdjjSwBHT1bhShzWUM8edyRoGGUZbxEbQ4Y+VcYbK7+/QFvFBmiisGgrj4yX5dILFTj7S5aQ77RQ4ZhtvuSP0qDv4IhC2I0Y6fu9ZZ1BC5XBO+Acdd+nSpH4wSSNcWa2yariIS3Gc4+6QAOnuWJwB7V28Ovhcwxyxs7Rt5tIbLHc7MNtJHoe4+agiPhNBG9o8m7XTyuLgk5bUp2HsunBA371s5lufsN7bXrHCsHtZcfKFkBaNi3fD775rlkuzw/iBuNL/ZrgLHc+UhUOwjmLaiTucNnG1M3OnABeWzxHoy5BHYjdSO2M4/L0qijX+wwWak6p7uaPJGrPhE9D5fKh9AdTey1Y91zG15wGKaUEXFncwCXUCDlJFAcjbqjA7980rcucZsOH26v4Ze93RlGGkDqxU4b5YU9CuXb1ArRd8fuAt4LmEwC+WJo1bOTJDKmDgktkoTueuKgsb4r8QzYFFG88scYyQMhjqPsvlHttmtFxauqsfM34seGpG5yFyo3GMADrsPavfPL+NxGztwCRAj3Eu+MF8Rpuf8R/Oui/tRoZVByAejDG/T5htufX+WaO34Ij/wB3vnA/rU+w/vD1qwTVcfBdikV5btkmG6Y523Eqhh077HP1qx6gKKKKAooooCiiigKKKKAooooCiiigSud7l0ng0NIAAWYKwUY1Kud5E1NkjbDYHYd22wuxLGki50uoYZ64IzvSzzXIy3Nsyo7dVyCMbsuFIZGxv+Ly9SM+jaoxQZooooK8+Lq/Z44eIIuWt30OOzQynDKd+zBSPes8u8LRA0sDZiuT4wX0LL5iM9Q3Ug5GfSu/4wMP6HusjOVUD6mRaieRIjbSzcOc48EeNblhu0EnUe+hzg996CQ4rwdJYyjLlCCGUBDkHsRjb8vrUNyxxc20n9H3RcxNtaSuPmUf8hmIHnXsfTv3p4ktPceuc7/y/jvUJx/lVLmJ0ZC2dwVIDBhuGU7nUDuOm/XNBWXPVr/RvEWuVg8Y3C/dHc6ZlwGxjuRvq3PoepqFfhl7dXNn9tZIxLcIEh2DAE5Z/DXONhuXOo7U2cwXU0lo1pclkvrQePBIVx4yxZ864JGvHlZRkk79M1XnBOJsLjxjK01wI3EfoJJR4USr7gvqx08tUW7yiHur28vSrFJJPDjboPDgOBg5BILA7AnNTvE4Tg5BI3+YKRv6IW7/ANrGd6mOXeXltbWKFc/doF33Oceb6b5O1RXOl0sNpNIVzoRj50YgkqdOykDrjqcUC58GuMg3F5CUwZpGuY3wAGRX8HGldlwV/wA6tmqj+HXCvs/EoI+44aCfPqGppsvgdF8xOw/gcircqAooooCiiigKKKKAooooCiiigKKKKBV5s8IS2/iRBy7aFYkjScgg4OEP5sD6A00ilXmckXVqVYIdRBZiFBUkZQM+U1HsunUcbEdaahQZooooEj4xR54VL7PEevX71dqavBUvq0r4gBUNjcDOSurrjPalz4s2hfhN1jqiCT/8bhz/AABpj4XdCaCOQZxIiuPXDqD/ADoMuPX6ddv4/wA61vCCDtnt2P8An1/Ot/hNvkjHr6+zD+daDKQcAbjcr3x6r+8KBV565VF1GDHlLiM64X8InzD8BZdgrDykHboe1U78KuFGbjcayRhPs5kcpj5WQnAP91iP0FfQ19LsVKFjjOlTuQO69NX0zml/gfIwg4pJersJoNLKWZmD6t2yeoKqOu+aByFRXG+DpcwyRTajHJjUAcfKwbAPYEqMjvUm7Y71zS3Ok9N+nuT1x+nQ0CY+YuOWhI0iS3niwGJHl0yDOVAHfpmnmyvlljWRCSrDI2wf0PSkLmqRxxPhbqNWZJgucDIaE5Xp5enU9KwLLiiSowfw43xGqs4CpnoSFVhq8oGd/M3vQN3CuZY555Yk/wCXg5z1GcE4xgb9N9xvtUxmke24HexR6ItImZhLLLlQrOBuvyFiC3YYxlt8bV32Yv1ZWmAlOXyiFVXcALuRlujHfu2/QYBqorANZoCiiigKKKKAooooCiiigjOI8CWeSJ2Zh4R1KFwN/c4zj2HWpIVmigKKKKDj4xwtbmCWCTOiVGjbGxwwwcH13o4Vw8W8EcKklYkVAT1IUY3/AErsooPAXvWNG+TXus0Gsg+xP6UEH6/wrZRQa2iyMHp6Vzjh/TLE42PbI7Anqcbb+1dlFByycPjYqxRSyElSRkqSMEgnptXQy16oNBgVmiigKKKKAooooCiiigKKKKAooooCiiigKKKKAooooMVmiigKKKKAooooCg0UUBRRRQFFFFA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21510" name="AutoShape 6" descr="data:image/jpeg;base64,/9j/4AAQSkZJRgABAQAAAQABAAD/2wCEAAkGBhQSERUUEhQWFRQVFxoXGBgYGCAdGxwaFhgfGBkYHRoYHichFyIlHBkcHy8hIycpLSwsGB4xNTEqNiYrLCkBCQoKDAwNDQwMDSkYFBgpKSkpKSkpKSkpKSkpKSkpKSkpKSkpKSkpKSkpKSkpKSkpKSkpKSkpKSkpKSkpKSkpKf/AABEIAPgAywMBIgACEQEDEQH/xAAcAAACAgMBAQAAAAAAAAAAAAAABgUHAQMEAgj/xABGEAACAQMCBAQDBQQIBQEJAAABAgMABBESIQUGMUETIlFhBzJxFCNCgZEzUqHBFSRicoKx0eEXQ1OS8LIWJTRjc3STovH/xAAVAQEBAAAAAAAAAAAAAAAAAAAAAf/EABQRAQAAAAAAAAAAAAAAAAAAAAD/2gAMAwEAAhEDEQA/ALxooooCiiigKKKKDFZrFZoCiiigKKKKAoNFYNBmisZrNAUUUUBRRRQFFFFAUUUUBRRRQFFFFAUUUUBRRWM0BRmtN7eJFG0kjBEQFmZjgADqSaRoOPXfFWP2J/slmP8AnsoM0vvHG37Nf7TCgebm+jj/AGjon95gP86hr/n6wh/aXkAPp4gJ/Rc1Dw/CGxMniXAmunxgm4lZ+u+cbCp2x5LsYf2dpbr7iJc/qRmghD8VrZzi2iubo/8AyYGI/wC5gB/Gsnm7iMn7DhTr73E6R/8A6rqNOaoAMDYegrOKBKZuOSdF4fAPUmSQj/IV4/oLjTfNxG3T+5a5/wDU1PNYoEYcpcW6/wBMb/8A2iY/9VezY8biPlubK4A7SRNGT+aEgU70UCUec72Af1vhkuB1e2cTLj107MP41K8v89Wl4xSGUeIOsTgpIP8AAwB/Sp/FQnMPJtre4M8QLr8sinTIp/suu4/yoJvNZpBkub7hRzKz31iOr4zcQj1YD9so9RvTlwri0VzEssEiyRt0ZTkfT2PsaDsooooCiiigKKKKAooooCiiuK+4isYbOSQpbSPm0jZiM4zig9X3EkiBLsNhnHfA749PftSXxXnW0KOZXlWQagqhjpDKNSsrQkqw3Hm3xnfFRnEubonWUJMcJIQBKwRomVVKsr4Jx4mRg7HOCVpP5rnnityEmDpNKdKEmN1Zl0I6ppBXGrBCuw6Cgm5eYouJ3TtceK9lbAfdxkskjlseKQm7op6YGSd+m1T8XNKgakiLiJUlSUR6GMOoKzkgnWMZDDAIKnIGRVb2oktZ4o4RJbTL8ySSOAyquvCtkL53Un+8QPWum55wjaQzmJ9RbwrgBgq+dQElXSfu5Cykt2PQk0FiR/E8qVDLG6lzGXRsDJJCMNZAKtjt0PXFbrT4pKwIaJlZGKuGIQ+qlC50tlfNjVuNxkVXnF7kvDNMGhxojLLMod8uVDkGUZk0lRjByASN65r27eIB3VwoGhi0YKOiMUjG5JYMdRGQNIUbHFBb/COeElZYnxHMztGA2Dll3xhWyNs/mO9S8PFGOcxk4YqdG5BB7r1xuDkZ61Q1zxWKG2TTM2fFKlWPmiKYbckgkE6SCVyMEZ7Ux8L5sbQrx3Ds4Lkaj5pApy6hmGlzoAyrYbOCOmKC3rbikcjFUdSwzlfxDG3ynf8AOuomq7sObjKjBkSXE6hQH8+iVEddA/CSGJGGxkFc9MsVhxRJI0eKQzwOuof9VMHB36tgkAg+Ye9Ax0VGpeEL5jqRh5ZV32PQsO316euKIr50GJELejxjUCOxKjdT+RHvQSVFcX9Kx/2v+xv9K2W9+j/IwJ9Ad/060HQy0kcY5VltJWvOGDDnee1ziOcdyo6RyehGx/zeKwaCM5b5iivYBNCdjsynZkcfMjDswqUpC5nt24Zc/wBIwqTbyYW+jUdvw3AX95fxeop4trhZEV0IZXAZSOhBGQR+VBtooooCiiigKKKKDBpI5rutEbBlkLQs7LpGS0LqQWUBhq0ZUnuNGadmaq95/wCa4tIiG41Bzp3cqjeYoflQdi7HGCcdaBI4jxozWjCRwjGLxGhVSMusiiNZTt1B1AdG1d9qjONRa5beFX1Kl0Vi8iKGbBaQhiw8oZYwAxA8zHpioy5iikWU5lMmPMc+RATjLOX0OFGCuAM7+gNcwnhLrHEvi6ZY3I0BpDlSjr90MkAEtseuPSqOiZnmn3i8aSWR0NuDlxpGzkA4OCTggDOSK1WkTN93BA/iTTEPECCCrNsEjZcADGMsdjsetdo5W4jIuuOKcBHaRJJI1jOdXlLPK4Pyk7AbHH1rcOWZUAEtxbKW/D4zyNrJG6+AvzbgDc4oNDoqTShWYQRu0mklgrKZPCIKg6owvmPXsOla+HIjtIigskOuXwj18Fd8as6gcAMpDZA271Ix8gs6Ye505GwEErFQckAkuMYwT+hPWsychl3Oq8lkcYLFrbUT5QACTLkjCgBT3IxuaDgsJ4ljnmljDnEhLa0ZwdaoMGTzMApbpnURntWqy4qbRM+HqJDBnIUvhozGARlhgeVslc5Gxqem+HkinBumVRjKG01Jkgn5fEYZHf3OOucC8CvYWTw545REGUBlkXUjnJXBVgq7adsdvXcNXDOI+JCsIHlRXlWRVZ5A7KcDWFBXBDMrDIG1MPDbnRJrjnYRsJJJI5BkJH92EmUg5BJw2x30kY2Iqv73hrQ+IbmBjrk1BoipCecFgGTc+XAwRjNMNkrXWBY3DOgKRyJKFygkaMjLKvmUyhVAPTT9RQXNwy5fwxIEOWVWliHUFlDF1Hqc7r3379e6GPK6rd10nfSRlffHdPp/Cln4fcwyXkbmUjUmYWZfKWeM7kAbDAbGR6jYdKmbi0KP8x1NnDRkLIcddSHyS9t8flUEgv2juYR9Ax/nXPcoVIaWaNT2JRRj6ajmuYGU7NNMB7W4Df8AcAQPripKCxihGcAerucsc9yzb0HPHxT0lif2zpJ+m5FSMMuobgj2P+3X61onvY8b+YdTtkY/TAoeNtIMJUDOcHdSD2BB8v1GfpQb7iAOpVgGVgQQehBGCDSfyDIbeW44axJFsQ8BPU28uSo99DZXP0pttrktkMpVh1B6b9ww2alDj48HjfD5RsJ47i3f3wolQfqKB3ooooCiiigKwTWTWugXOfOOi2twB88rBFA6nJxjf6j8qpZo5riaKGJI5JbiZgDIDgqgYnXtjCDBOM56DYYLZ8UOYY5LwIXCi2iLAkZ+8dwmVPsM/mBUb8HLBrie94hnSY0aKInfSWGS35KB0AG5HSqJObla1twyXcz3sgwXhVvCto9I21Ku2Bg4Bz32Ga023N7/ALPhttkL8wtY1jj6Dymdh65yRnt0r3yRyU3Eo1urt2aAswjh3AfQdPiSt1fUQTjp+VWlbcLSJQsaAAbAAYA+gFBWycpcSumLTyxQj0CmeTBztqk+7B33x6V1f8K0BDyXF1I/Vj4oTB7geGuAffPc1ZKW57/oK1SuoOBkn/zoPT3OPrUFen4WWu5aNmPq80jY275Yas77+9eP+Fdmpz4RA6jEki79jsxJx2Ip5mu0V1RyFZhkZ6nBA27DdgO1bhjHl/U/7/7mqK7ueQUX9k9zF1I03EnXoCFJbp6b57la55OT7xMmG7nHXAnCyA42GTsRtnOM+2rrVlBACcDfvnrv6/7/AKV78Mdxq9c9P9/p/CoKm0cRjOXgguV9I30SHAO4D/NjGcKds4ODS/c8NS4eZ7cSWtxAniFWXw5GOR82nC6NgARuSSdsb3PxCBMHZTkYOrp7Ag7H2U59lqvOMIz8UAGdQsiDqJUtqm8gJboNvQbA7DGKokPh5fs0KXEQRGcqkkSLgYVzr0gbBy3lUfurv0zVm3Phug8ULpbcB9t8Z79DjP8AGqx5es7rhaidIBdWUjPJoi80sGtjlos/tUYAE9/5zF/8WeHyRfck3E+R4duY2DmTPlGGXy4PU9sVAxnjSxKdK61XJABACquzZeRsHJzilLiXPi3bLGiFEKsR4rmPLjGkgx6vlO+Bk9MgUl399BE2q+/rE7E6Y/MbdO4SKGMgygZxrbYnoD1qBv57S4uSVAsWC6gUDRjXkADw3OO2okY6j0qhmXmua5TxJJbhdWBHCn7NzEfvPxHSox3B1HPYVLWXxCumKrbLJ4esR/eJ4rFmDFRgBNOQvTsN6RvCnVFkdWkSNAFliA1KNXV4sebIyC3mG4ycGum546s8hCuSr6DH5tbagunPyiXWWxnSVBxgYAoLks+eBJowE0kHWzNo04JG+cjOQdgT67Cofm/mC3e54aySq+i93IycDwmDYPfBxkfSqttbpIfB8STxsZDKSJAG1Y1LCANWFJGHO5ydgATpe/130RdgiJrYCUeH4e2gAowIHmGfKCfcYyA+h05ogLaAx1D8OMHfp16fQ4rssL9ZV1LkbkYPUY9R29aqDgnFLm4fSqxOwQJlVxkayMKGUkkHctkEZO47N/C+NyZMTLKJEzqZrhQjr+8hbJx23xjHU9ageqzWm1lDKCDn/Fq/iOtbqDBNIXOHxFjjc20DFps6WKblT3UY7+p/Dv3pw4vbJLE8cg8jKdWegHrn2qgOM8PgglKWmsjozBQrebzFQwH3QxgsScge5wAhec+Oam0LglT5+5JB8oJ7gZztsSf0s3kNvs/LdzPgKzi5k9N90A9e1VnHwGS6d0s4JppFwDpAEYOcnU7EaeuNznvnNWXwZg3K08Z/aRRTh17qyyM2D+Yqiw+UeHiCxtoh+CGMfnpBP8c1L4rm4ZLqhjb1jQ/qoNdVQeJEyMZI+lIvOHFJzdQ2FlJ4LSI0ssoALLGpC+XVsWZsjJ9KfDVBfEHnNrbjNzInzRRxQr33wZCMHtlv4UEjzhbzcNCv/SQul2Z4Z2USkH8cZBy2M5Cn2609cj8w/bbbxCDqz0XrpYZXUexwd8YH1qpbxlexbEaNdSRNc311Kmp4w7ERwpqHkZ/KABggEVZPww4KYLLwgCN0LkjBLmNTIp9QpbTk46H0qhvBHT07L2+p6f8AnSveD+Q7D/U1kRKOvbt6fl2+v8a1T3AwcdB26/7dPY1Bw8RPl2Ix0BBCjJ2A1E7ZPuf7pqpeO8bWB72aEgzPIllbgYLfdAeI2wAIL53AGSKf+auZBbQPckjMS+QFssztkRqMAgDV1AI2B2qovh7YGe7R5SpFupkyd8yynIye+M6j6Yqh4/4T301vFKOIyfaFXIR8+H6qo0nKY+jdKWeO893cCSWd2Aso0rKdtYXIyUkG7B199t6+grH9muSCcdR61Vvx25bjkjiuWGPDIDsBv4ZYBt8b4ByM+9Qefh1y60VslxJvdTorB23McWPu41J+UlQXJHpinG5s/FUJMqTKwG0qBu2nG4yPNhv8RqRtrQADTjQVGnHTSB5MfRcDPvW77OCMEdOm3Y/6fyqit+KfDVG83DpGs5uojYkwsfNnT1aL5Tv03FKkyCKcRXkbWV5hiJ4x5ZBjG4XyzqwJzjDYzv2q8pUVCS+Meg32PXb9dvc1B8W4XFdRGGZFlQDGltipVcBkYbofKTkY3oKdltZLYq8mkRMGQXMR1IC5HQjS0ZAGAjEdzlulRvC4HYS3Y8Jw7EffKGdVOSrrGCTkkHBHQjv2drzg0/CfEIL3VhICHyoZowGIxLEQQ6kgjXjt2qPvOWFcGXh5BCkDwdZMbbalEMhO3XPhMcHsc4FBD8Id2kKwXEXiEPgTNIiIGGrIIC5ONyBt02I3p14RdlFVWiCmNR4kja3DZBIKqoBAOCdbDYY2pQtIUcSaoQxV1Dq66ZFYvjzoR8pBXfDYC7gjamXg/C2jctCRIw31Kss2jVtpXwFZUOx/F5hjJHSgsTl/iYG5hdAc+fclh1BAVAMe+xpljlBAIzv7Ef50ucB4GwTVI8okY6mOohip6Bsswzt+XTNMargY/wA9/wCJqBc+IN9osJgGKsy6cgZIBIDHB6jFVdZ8IN1JBZwHQJvvnkXfw4UwDhv+Y7N+I7au2FXDJz3eCeQsjnSo8JAuSXkBbLDGc4wwG3UOd8DPd8OIl+1Xz6dPhLbwKCQdKLFrI8pIG7ZI7d980DLNc2fCbQaikEEewHcn27ux6+pqrOQLpLv+ko4w2i5+0Kh3yfE1SLqBGAdz3/KtN1AeMXEl1cOTCHZLaMdFRGwWxjBLYO/t9K0cBi/oviaLHtDPgpnp4ibFST8uVJ3HqNjQXByDxHx+G2r9/CVW9mjGhgfzU0wUhcFuV4devA7AWt65ntnPyrK+8sOT0z86565NPmaDVd3SxozuQqICzE9AAMk/pXy2OOyyX9xfIEAd5DHJLjSmfKHCn5mVOme9fTnGODxXUTQzrrjbGpckA4OcHBBxt0pWflmxSZvtNhFqBzHIsJdWXqMhQdLjoQRvjI64AInLtmbmJdCt9ghlWaSWTZ7y5GyjfqpkO59gKs3l2I5LDJCZjDfvMGLTSf4pCR/g96837sQH06MEJbRkY87DHisvbSuogdgCTuRiVso1jRY0HlVQo+gHX+dBsljVV3/0/XoKheIXwAI2z1x9O+ANgPXT+de+Y+Zre1TXcyBB0GQWOT6Km+fzFU7zhzs1yrgvJBZt0i2E1xvnJVceGmx6n0zmglL5F47eC3iZ0s7ZvNIhz4szbFlLHYaVOOuwJ709x/DK0gh/qSaJANjrYhiBjcFsZPTOO59arTlvhl3YQPNcWr/ZL5Cri3/awKV0htPbKnPr61KfD3m6Kxuo7VLuWe0nyq+NG0bQyfh3bYq3y7HrjYUFxcKB8IAhgRkYbrkHB/LIyPY0rfFltNg7FWZArqwVSSNa4BIHQA9T2p1BrEmO/T3oFrkabxOGWT6gx+zxAkHO4QAjbuCBn6VPHb/z/wA71XXw8gFtxK9s4ifAZBcIpzhGMhVgB2ByOnpVisKBP5v5njskaSYsWeQRxqN2OADhV775pe4dzdcxSRS8QtJLeOd1QSkg48QYCuvWPJ9egHrS/wDE10+2xXFzEZLbxHgZASsi6FVzIpU7bNqHXIX9F/mLmIiO6sPEkmggbVbMxywGVK6j3A3x33Hvii5+b+YIrKIyy+bOVWMdZGb5YwPxfOSe1Vpbco33D7VJYdTF1Ek1uRnScCRmTpggLpKn0P5WByz8P4oyl1PJLdXOgFZJm+QkA4ReidevWmu4tQ3UDByP1yP0w5oKmsuIJe+FcQy+HdIZPCn09o/+VMo+eMg9T5lHqKsXlLm1brXDJH4F1D+2gPbP40P40PZvcVXHxG5We2kN5arpQMXniTOkAqoM4A7+YhsemfWui7aTwI7uA/ewDXbydymNb2kn7ylQdB7EYoLjVO9e64uC8TW5t4p0BCyxrIAeoDgNg/rXbUFTcb4WLWWOMthYwdGD5m1gB5NI2Uk/dqvYAnoK5+QOORJfSW7aYjdxAFVJKpMmoLGWPVmhKn1yD36s3xQsZzCr2yJrziWUgZWJd+p3wCSe/THeq/t+Gwx2rxSlywLzEL8wlPnQeLjCFNsufxEgZwoIP3JnBnhtFgkiKSW7GMtjCtj5ZAejAqR09wdxXPzVyZ9si0l1RgQ6si7hlzpJ6+v50tcM+I3EIgimS2uEZfLJMrI2RnKnwiQxGOuN9+tbJvjNeKCWsoThQ+rxXA0Ho5BXIByOuOtUeuE8fV1k4fxSAFiceHgIHOR97C7FevXAOQenpU/YXd7ZL/VpBxO1XbQSFuo1GwAJ/a49GAPpVc8R+LCX7LFf2kfgltmRjqXfTqXO/X3FauOytZllguD4a5UR3A8y6TnCOME4x19hQW/w74rWEh0Sym1lGxjuVMTA/VvL/Guy95ngyHj4haKpHR5Iyp9wQ4IP5kbdqpzlnm674gfsywfaTHGS2uZSWUN6yoc7kZxv7jscKjF2ZPs/CoNSMVcyyKNDZx5lCZJ2P5npgHMFiXnxA4bC+uW7W5mwVVYVLhQeqoEyAScZJbJwNwNqhuMfEW6dfuYEs4cZM12fMF38wgByT6Bs5265rk4J8O+IO+rxba0zjaKLWy46kFsAE49TtTtwj4W2kT+NNru5858S4OrB/sr8q7+1BVttwqe5JuV1yEZze3Ywi+1vCcA+ucYHtU/yFyKlxcGZw0kUTDU8nmeWVei56Ki7EqB1wp6MKnuL3bcQuVtYGKoozqABAQHBmyem4KIvc5PRcU+8M4akESRRDSiDAH8yTuSTuSepJNB06a4OM8EhuYXhmQMkg0n1+oPYg759qkKjeP8AG0tYWlfG2AozjUzbKo+p/gDQINvxXifDjJCI5OI20JCrKoBlUFQQjKDlyoI3Gazf/FVpVMUNndPMdjH4DA/Riwwu3c5HrTdyfC4hJcDLtrLA51M27Hf39sYwKOeeak4fZyTvuwGmNf35D8q/zPsDQKnwht5Hlv7i4UJP4wgKg5CLEM6Ad84LbnParEmH6VX3wa4niGS2lx9pLG5Yg5EqXHnEin2PlI7EU2848zLYWrTuhkwVVUBALO50qoJ/X6A0CP8AEThwe7tY2GEmnjDexeOWFv1Gn9BVW8V4aPFtYtOm6L/Y7pTuS0UiCNwD01R6dx1wfWrG52bilx4TGwjidHDxkXAcl4j4irgKMkhWUDuT+sbYWy8W4xbzwo0f2dkkm1xkMBHghGPrlQAN+pPaguxIsAD02rwV2x6f/wA/0reBWNG9BHXlpqDdN1YYIyMMDkEdxuBiqSgnFn9vh8zWUcsqRHuGWLWBq6jT5V9PNVyc38ypY2rzNu3yxIOryN8iAd9/4ZqsoeW9Zs+GsdUzSNdXbDoFyDJk99TgIB6CgsvkGxaHhlnG/wAywR59iVzj8s4/Kp+vKivVBCc58Ke5spoItnkXSDnGMkZOcHtn61XvNHJi2mnQ0bxBFSOJ2xlg2WZhnLlmOotsAM53C1bNwW0nQAWxsCcDPuQDiqy5l4uIpg1xgvqKsTqCoOvkEi+cYHVB+dAsDgvhgSoWjAYqTpDEg/giU+Uajj5sKq/pXviVgXIidiZGGQHzu58xLaRmTG5zsO++cCQa8kZhLbaSNJzLI6hsE7LCrEiMDqThm6YxgViztvIxt3YNpP3xzpwTuTJIC7Mx7qATjAGNqorrmzl51yAjAruCwwxUDd2H4GY7hf3QKuXk7kazudPEZALhriJGVZAGSM6fPgNkE68nJ6dqUeOcT8NA0g8RVJU4OsatgoY4CuQT2zjG4J3EXwjmW74dhrZlMcimRrdxmPVnzMrKcQ7YJ0tjJAI7VBZXHvhZF4qXXDtFndxsGBUYicfiV0XYAjbYd96TuOJJc8VnuOGFEMCJHK4B8OebOXUkegwNXtXjmTnbis1l9olVLK0LojaMiaRXOCUMm/T0Apw5MezS1U2iPMgGyxLk77l2yRls9d8+woFG6+KzxwOHDWt5GVbQy5WQK41IrY3UqTt7dat+4lM1szRNvJESjD+2mQRj65pc4zeWMylbi0eQHIGqDIyNvmz5DvsSR0pNs34nYDTbTKbXURDDcJ4jqvUIGTDOQN8KTsKBs+FyKUu2OPH+0MkgzkqsYCxJ1PlC7jtkmmu/41FCPO/m7Ivmc+youSf0qqp7/iYb7X9mt0mXCs0EpQso6JKkmY39gWDDoCKcuRud7bikbFQBOoxLGwAb0yNzqXqOpxQScfNgGDcQT26t8rSKrKfTJhZ9B9mxUJIYLq7ja4ucgFhDEgdUyQdzIQA7FQdvqBtnLN/S9tHMLfxo1mIyIi41Y67KTn/z2pH5v49HxB5LS2tJb5ojpZ0k8OFGI3+8zjUBt0PUjfegYuP/ABCs7IaNYllA8sEI1ufQYXZB7tiqW524xc3kiSXLDxgQ1vZx+fQM5IdVzlmGPMfTGPR64P8ACGZhiaVLOI9YbQeYg5yHnkyzZBI9N/ph95e5MtLFSttCqE9X6ufq53P60FRW8izxKwdrW4jLIJMlZLaXA1LIOpick5/dJ1fvVMcjcFtpJki4m9w/EICHWO5nLxtvlZYcnTIDscbmmnnP4cJdv48TmG6C41gZSQfuyqPmGNs9vfpVdXT+ABZ8Vg0hceAdWnSdhrguPqc6G2GBmgvW8sklQpIoZT1B/UH2Od8ivNjw5IRhAdzkksWYn1ZmJLH6ntVZcG5hvrdVWC4hv48eWO4bwbgAdhITolx07/lU9/7eXq7Pwe6z/YeNl/UGgeDXBxvjkNpC007iONRuT69gB1YnsBSFf/E29JKQcPCP0++mU6SempYvl/xEUv8AF1VD9q4pcePOh+7ixiJc9BFGPmOdvXv2JAbuJ8xGV24heoY0iX+p27HzDXt4pHeRtseg+lOvw55eeKN7q5H9butLP/YQDEcQ9MDc+59qhuVOT5bqWO8v00JEdVvbNuQe0svv3C9iSTuTVlAUGaKKKBe41xGVLmFEJEbKSSMDfWoAJKNnYnYafr6TphB3IGfXFKvNqKZotTEELlPKTlvET9kQfLJgY7+UnbrTaKBV/wCHVupYxmRAdWwbIGrrjUM9thnAqOPwvAkjdZ9QT/qxKzHy6QSwxnA9R3p60+tY0fp6UCR/wwRx9/JrbfDBTsM5ACsxUY7bY9qmbDlC2t8NoB0DOuVtZGB1y2y9OvbHatXO/PUXDY0aRHkeViscaYyxAydz0AqqOfPirPe27QRRNaRkESu5yW7+GpUYwR1NBp5q5wHEryWQaWs7NX8MN+N9ODLgfNsCR6DBpu+DPBzBFrOA1xmXQM4QMBpH8z9RS5wTkhY+FIZF88sTSN2+ddQUk9PLp/Tb2xyXzbPZ28Et7BN9nABSdFLKU3ADFc6SOm+P9aLW4jJpJD3gVvTSuACOhwCV+pNLnMl7FaxNdPK7Kq4R2wDIx6RRKAAQTjLkdM4z1HLylxq64vHNcR3gtI1dl8GGJGcYGQ0jyA5JG+wHekvk5ZL+d5L55J5Y9MkPiElfDYkBlRcKNwd8UE18Ora3v5Hi4n40l4CXEU0jGIxnpoXODjoQ2f8ASweI/DewmVF8AR+HsjQkxsoJyQCmNs771XvO3A45IWkjlEVzANUbCQA+XcpsRjO/T2rl+F/xGuxcW8V1K80N0Sis+CySAbYbqQTtg+vtUFir8JuG+EYzbBtR1F2ZjIT6+ITq/jTDwfgkNrEIreNY416KvqepPqfc13CsmgKKKKDFc1/w2KZDHLGkiHqrKCP0NdVFBX/Efg7bnJtZZbUncqh1xk//AE5MgdB0I6UvH4PX6nC3sDqOgeEjvnUQpxn/AEq4aKCq7H4U33SS/jjXqfBgw2c52LHA+uOwpo5e+GlpaOJQrTTDpLM2th/dB2T8hTZRQYxWaKKAooooF3mC7m8WOKHBDDU40MxwHAztsAeme253phWlDnD/AOItz5MjOCcZQl087ZUnR22I8xHXbDeKDNFFFBXvxltittDdL81tMpPpol+7cH23FIfONufA06lAbSgUAD9o4HpuNzuvpVp/FJAeE3gP/RJ/MEEfxFVXx+7AtbaaTVpD2rE5ztq1MdOSe3b0oLE4lHlPBAG6aB+7gLjA/e+mO3rvVTz8dln4VHZqsngWJzfFNm0eMVRVz12yxzt09DUhx74h3d9c/ZuHwmINvqcefHUSHIxEMbjvTL8KbPwn4jY3JV3cLKW0ga1lQq/1AO2Pc7CqEOyuLuzuf6pAEF1bNm2iJdhE/lieQ7+fLBs+h7A0283clJHNwuGV5I1NqYGaJtJ1wgOM+vzN+tL3wqlk4ddQzzFBBeHwRl1Mg3wkmnqq6hpycZz06VaXxOGl+Gyfu3qL+UilTUCBdfB4wgyWkiy99FxGpyRvs46HbuKX7Xi6l7O6KLGqXSMwBG2l8NjAAwc56Z2q4+YrwQW08o20ROxz02U4x+eNtqqXg/AC9isT9GXJBC5UnLZxqBzvsT0NUfSKmsmlL4W8ce64dE0u8kZaFz6mI6QfqVxTaagKKKKAooooCiiigKKKKAooooCiiigUOZF/rkPiFPDZcDsc61JVvvk1qdjjSwBHT1bhShzWUM8edyRoGGUZbxEbQ4Y+VcYbK7+/QFvFBmiisGgrj4yX5dILFTj7S5aQ77RQ4ZhtvuSP0qDv4IhC2I0Y6fu9ZZ1BC5XBO+Acdd+nSpH4wSSNcWa2yariIS3Gc4+6QAOnuWJwB7V28Ovhcwxyxs7Rt5tIbLHc7MNtJHoe4+agiPhNBG9o8m7XTyuLgk5bUp2HsunBA371s5lufsN7bXrHCsHtZcfKFkBaNi3fD775rlkuzw/iBuNL/ZrgLHc+UhUOwjmLaiTucNnG1M3OnABeWzxHoy5BHYjdSO2M4/L0qijX+wwWak6p7uaPJGrPhE9D5fKh9AdTey1Y91zG15wGKaUEXFncwCXUCDlJFAcjbqjA7980rcucZsOH26v4Ze93RlGGkDqxU4b5YU9CuXb1ArRd8fuAt4LmEwC+WJo1bOTJDKmDgktkoTueuKgsb4r8QzYFFG88scYyQMhjqPsvlHttmtFxauqsfM34seGpG5yFyo3GMADrsPavfPL+NxGztwCRAj3Eu+MF8Rpuf8R/Oui/tRoZVByAejDG/T5htufX+WaO34Ij/wB3vnA/rU+w/vD1qwTVcfBdikV5btkmG6Y523Eqhh077HP1qx6gKKKKAooooCiiigKKKKAooooCiiigSud7l0ng0NIAAWYKwUY1Kud5E1NkjbDYHYd22wuxLGki50uoYZ64IzvSzzXIy3Nsyo7dVyCMbsuFIZGxv+Ly9SM+jaoxQZooooK8+Lq/Z44eIIuWt30OOzQynDKd+zBSPes8u8LRA0sDZiuT4wX0LL5iM9Q3Ug5GfSu/4wMP6HusjOVUD6mRaieRIjbSzcOc48EeNblhu0EnUe+hzg996CQ4rwdJYyjLlCCGUBDkHsRjb8vrUNyxxc20n9H3RcxNtaSuPmUf8hmIHnXsfTv3p4ktPceuc7/y/jvUJx/lVLmJ0ZC2dwVIDBhuGU7nUDuOm/XNBWXPVr/RvEWuVg8Y3C/dHc6ZlwGxjuRvq3PoepqFfhl7dXNn9tZIxLcIEh2DAE5Z/DXONhuXOo7U2cwXU0lo1pclkvrQePBIVx4yxZ864JGvHlZRkk79M1XnBOJsLjxjK01wI3EfoJJR4USr7gvqx08tUW7yiHur28vSrFJJPDjboPDgOBg5BILA7AnNTvE4Tg5BI3+YKRv6IW7/ANrGd6mOXeXltbWKFc/doF33Oceb6b5O1RXOl0sNpNIVzoRj50YgkqdOykDrjqcUC58GuMg3F5CUwZpGuY3wAGRX8HGldlwV/wA6tmqj+HXCvs/EoI+44aCfPqGppsvgdF8xOw/gcircqAooooCiiigKKKKAooooCiiigKKKKBV5s8IS2/iRBy7aFYkjScgg4OEP5sD6A00ilXmckXVqVYIdRBZiFBUkZQM+U1HsunUcbEdaahQZooooEj4xR54VL7PEevX71dqavBUvq0r4gBUNjcDOSurrjPalz4s2hfhN1jqiCT/8bhz/AABpj4XdCaCOQZxIiuPXDqD/ADoMuPX6ddv4/wA61vCCDtnt2P8An1/Ot/hNvkjHr6+zD+daDKQcAbjcr3x6r+8KBV565VF1GDHlLiM64X8InzD8BZdgrDykHboe1U78KuFGbjcayRhPs5kcpj5WQnAP91iP0FfQ19LsVKFjjOlTuQO69NX0zml/gfIwg4pJersJoNLKWZmD6t2yeoKqOu+aByFRXG+DpcwyRTajHJjUAcfKwbAPYEqMjvUm7Y71zS3Ok9N+nuT1x+nQ0CY+YuOWhI0iS3niwGJHl0yDOVAHfpmnmyvlljWRCSrDI2wf0PSkLmqRxxPhbqNWZJgucDIaE5Xp5enU9KwLLiiSowfw43xGqs4CpnoSFVhq8oGd/M3vQN3CuZY555Yk/wCXg5z1GcE4xgb9N9xvtUxmke24HexR6ItImZhLLLlQrOBuvyFiC3YYxlt8bV32Yv1ZWmAlOXyiFVXcALuRlujHfu2/QYBqorANZoCiiigKKKKAooooCiiigjOI8CWeSJ2Zh4R1KFwN/c4zj2HWpIVmigKKKKDj4xwtbmCWCTOiVGjbGxwwwcH13o4Vw8W8EcKklYkVAT1IUY3/AErsooPAXvWNG+TXus0Gsg+xP6UEH6/wrZRQa2iyMHp6Vzjh/TLE42PbI7Anqcbb+1dlFByycPjYqxRSyElSRkqSMEgnptXQy16oNBgVmiigKKKKAooooCiiigKKKKAooooCiiigKKKKAooooMVmiigKKKKAooooCg0UUBRRRQFFFFA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21512" name="AutoShape 8" descr="data:image/jpeg;base64,/9j/4AAQSkZJRgABAQAAAQABAAD/2wCEAAkGBhQSERUUEhQWFRQVFxoXGBgYGCAdGxwaFhgfGBkYHRoYHichFyIlHBkcHy8hIycpLSwsGB4xNTEqNiYrLCkBCQoKDAwNDQwMDSkYFBgpKSkpKSkpKSkpKSkpKSkpKSkpKSkpKSkpKSkpKSkpKSkpKSkpKSkpKSkpKSkpKSkpKf/AABEIAPgAywMBIgACEQEDEQH/xAAcAAACAgMBAQAAAAAAAAAAAAAABgUHAQMEAgj/xABGEAACAQMCBAQDBQQIBQEJAAABAgMABBESIQUGMUETIlFhBzJxFCNCgZEzUqHBFSRicoKx0eEXQ1OS8LIWJTRjc3STovH/xAAVAQEBAAAAAAAAAAAAAAAAAAAAAf/EABQRAQAAAAAAAAAAAAAAAAAAAAD/2gAMAwEAAhEDEQA/ALxooooCiiigKKKKDFZrFZoCiiigKKKKAoNFYNBmisZrNAUUUUBRRRQFFFFAUUUUBRRRQFFFFAUUUUBRRWM0BRmtN7eJFG0kjBEQFmZjgADqSaRoOPXfFWP2J/slmP8AnsoM0vvHG37Nf7TCgebm+jj/AGjon95gP86hr/n6wh/aXkAPp4gJ/Rc1Dw/CGxMniXAmunxgm4lZ+u+cbCp2x5LsYf2dpbr7iJc/qRmghD8VrZzi2iubo/8AyYGI/wC5gB/Gsnm7iMn7DhTr73E6R/8A6rqNOaoAMDYegrOKBKZuOSdF4fAPUmSQj/IV4/oLjTfNxG3T+5a5/wDU1PNYoEYcpcW6/wBMb/8A2iY/9VezY8biPlubK4A7SRNGT+aEgU70UCUec72Af1vhkuB1e2cTLj107MP41K8v89Wl4xSGUeIOsTgpIP8AAwB/Sp/FQnMPJtre4M8QLr8sinTIp/suu4/yoJvNZpBkub7hRzKz31iOr4zcQj1YD9so9RvTlwri0VzEssEiyRt0ZTkfT2PsaDsooooCiiigKKKKAooooCiiuK+4isYbOSQpbSPm0jZiM4zig9X3EkiBLsNhnHfA749PftSXxXnW0KOZXlWQagqhjpDKNSsrQkqw3Hm3xnfFRnEubonWUJMcJIQBKwRomVVKsr4Jx4mRg7HOCVpP5rnnityEmDpNKdKEmN1Zl0I6ppBXGrBCuw6Cgm5eYouJ3TtceK9lbAfdxkskjlseKQm7op6YGSd+m1T8XNKgakiLiJUlSUR6GMOoKzkgnWMZDDAIKnIGRVb2oktZ4o4RJbTL8ySSOAyquvCtkL53Un+8QPWum55wjaQzmJ9RbwrgBgq+dQElXSfu5Cykt2PQk0FiR/E8qVDLG6lzGXRsDJJCMNZAKtjt0PXFbrT4pKwIaJlZGKuGIQ+qlC50tlfNjVuNxkVXnF7kvDNMGhxojLLMod8uVDkGUZk0lRjByASN65r27eIB3VwoGhi0YKOiMUjG5JYMdRGQNIUbHFBb/COeElZYnxHMztGA2Dll3xhWyNs/mO9S8PFGOcxk4YqdG5BB7r1xuDkZ61Q1zxWKG2TTM2fFKlWPmiKYbckgkE6SCVyMEZ7Ux8L5sbQrx3Ds4Lkaj5pApy6hmGlzoAyrYbOCOmKC3rbikcjFUdSwzlfxDG3ynf8AOuomq7sObjKjBkSXE6hQH8+iVEddA/CSGJGGxkFc9MsVhxRJI0eKQzwOuof9VMHB36tgkAg+Ye9Ax0VGpeEL5jqRh5ZV32PQsO316euKIr50GJELejxjUCOxKjdT+RHvQSVFcX9Kx/2v+xv9K2W9+j/IwJ9Ad/060HQy0kcY5VltJWvOGDDnee1ziOcdyo6RyehGx/zeKwaCM5b5iivYBNCdjsynZkcfMjDswqUpC5nt24Zc/wBIwqTbyYW+jUdvw3AX95fxeop4trhZEV0IZXAZSOhBGQR+VBtooooCiiigKKKKDBpI5rutEbBlkLQs7LpGS0LqQWUBhq0ZUnuNGadmaq95/wCa4tIiG41Bzp3cqjeYoflQdi7HGCcdaBI4jxozWjCRwjGLxGhVSMusiiNZTt1B1AdG1d9qjONRa5beFX1Kl0Vi8iKGbBaQhiw8oZYwAxA8zHpioy5iikWU5lMmPMc+RATjLOX0OFGCuAM7+gNcwnhLrHEvi6ZY3I0BpDlSjr90MkAEtseuPSqOiZnmn3i8aSWR0NuDlxpGzkA4OCTggDOSK1WkTN93BA/iTTEPECCCrNsEjZcADGMsdjsetdo5W4jIuuOKcBHaRJJI1jOdXlLPK4Pyk7AbHH1rcOWZUAEtxbKW/D4zyNrJG6+AvzbgDc4oNDoqTShWYQRu0mklgrKZPCIKg6owvmPXsOla+HIjtIigskOuXwj18Fd8as6gcAMpDZA271Ix8gs6Ye505GwEErFQckAkuMYwT+hPWsychl3Oq8lkcYLFrbUT5QACTLkjCgBT3IxuaDgsJ4ljnmljDnEhLa0ZwdaoMGTzMApbpnURntWqy4qbRM+HqJDBnIUvhozGARlhgeVslc5Gxqem+HkinBumVRjKG01Jkgn5fEYZHf3OOucC8CvYWTw545REGUBlkXUjnJXBVgq7adsdvXcNXDOI+JCsIHlRXlWRVZ5A7KcDWFBXBDMrDIG1MPDbnRJrjnYRsJJJI5BkJH92EmUg5BJw2x30kY2Iqv73hrQ+IbmBjrk1BoipCecFgGTc+XAwRjNMNkrXWBY3DOgKRyJKFygkaMjLKvmUyhVAPTT9RQXNwy5fwxIEOWVWliHUFlDF1Hqc7r3379e6GPK6rd10nfSRlffHdPp/Cln4fcwyXkbmUjUmYWZfKWeM7kAbDAbGR6jYdKmbi0KP8x1NnDRkLIcddSHyS9t8flUEgv2juYR9Ax/nXPcoVIaWaNT2JRRj6ajmuYGU7NNMB7W4Df8AcAQPripKCxihGcAerucsc9yzb0HPHxT0lif2zpJ+m5FSMMuobgj2P+3X61onvY8b+YdTtkY/TAoeNtIMJUDOcHdSD2BB8v1GfpQb7iAOpVgGVgQQehBGCDSfyDIbeW44axJFsQ8BPU28uSo99DZXP0pttrktkMpVh1B6b9ww2alDj48HjfD5RsJ47i3f3wolQfqKB3ooooCiiigKwTWTWugXOfOOi2twB88rBFA6nJxjf6j8qpZo5riaKGJI5JbiZgDIDgqgYnXtjCDBOM56DYYLZ8UOYY5LwIXCi2iLAkZ+8dwmVPsM/mBUb8HLBrie94hnSY0aKInfSWGS35KB0AG5HSqJObla1twyXcz3sgwXhVvCto9I21Ku2Bg4Bz32Ga023N7/ALPhttkL8wtY1jj6Dymdh65yRnt0r3yRyU3Eo1urt2aAswjh3AfQdPiSt1fUQTjp+VWlbcLSJQsaAAbAAYA+gFBWycpcSumLTyxQj0CmeTBztqk+7B33x6V1f8K0BDyXF1I/Vj4oTB7geGuAffPc1ZKW57/oK1SuoOBkn/zoPT3OPrUFen4WWu5aNmPq80jY275Yas77+9eP+Fdmpz4RA6jEki79jsxJx2Ip5mu0V1RyFZhkZ6nBA27DdgO1bhjHl/U/7/7mqK7ueQUX9k9zF1I03EnXoCFJbp6b57la55OT7xMmG7nHXAnCyA42GTsRtnOM+2rrVlBACcDfvnrv6/7/AKV78Mdxq9c9P9/p/CoKm0cRjOXgguV9I30SHAO4D/NjGcKds4ODS/c8NS4eZ7cSWtxAniFWXw5GOR82nC6NgARuSSdsb3PxCBMHZTkYOrp7Ag7H2U59lqvOMIz8UAGdQsiDqJUtqm8gJboNvQbA7DGKokPh5fs0KXEQRGcqkkSLgYVzr0gbBy3lUfurv0zVm3Phug8ULpbcB9t8Z79DjP8AGqx5es7rhaidIBdWUjPJoi80sGtjlos/tUYAE9/5zF/8WeHyRfck3E+R4duY2DmTPlGGXy4PU9sVAxnjSxKdK61XJABACquzZeRsHJzilLiXPi3bLGiFEKsR4rmPLjGkgx6vlO+Bk9MgUl399BE2q+/rE7E6Y/MbdO4SKGMgygZxrbYnoD1qBv57S4uSVAsWC6gUDRjXkADw3OO2okY6j0qhmXmua5TxJJbhdWBHCn7NzEfvPxHSox3B1HPYVLWXxCumKrbLJ4esR/eJ4rFmDFRgBNOQvTsN6RvCnVFkdWkSNAFliA1KNXV4sebIyC3mG4ycGum546s8hCuSr6DH5tbagunPyiXWWxnSVBxgYAoLks+eBJowE0kHWzNo04JG+cjOQdgT67Cofm/mC3e54aySq+i93IycDwmDYPfBxkfSqttbpIfB8STxsZDKSJAG1Y1LCANWFJGHO5ydgATpe/130RdgiJrYCUeH4e2gAowIHmGfKCfcYyA+h05ogLaAx1D8OMHfp16fQ4rssL9ZV1LkbkYPUY9R29aqDgnFLm4fSqxOwQJlVxkayMKGUkkHctkEZO47N/C+NyZMTLKJEzqZrhQjr+8hbJx23xjHU9ageqzWm1lDKCDn/Fq/iOtbqDBNIXOHxFjjc20DFps6WKblT3UY7+p/Dv3pw4vbJLE8cg8jKdWegHrn2qgOM8PgglKWmsjozBQrebzFQwH3QxgsScge5wAhec+Oam0LglT5+5JB8oJ7gZztsSf0s3kNvs/LdzPgKzi5k9N90A9e1VnHwGS6d0s4JppFwDpAEYOcnU7EaeuNznvnNWXwZg3K08Z/aRRTh17qyyM2D+Yqiw+UeHiCxtoh+CGMfnpBP8c1L4rm4ZLqhjb1jQ/qoNdVQeJEyMZI+lIvOHFJzdQ2FlJ4LSI0ssoALLGpC+XVsWZsjJ9KfDVBfEHnNrbjNzInzRRxQr33wZCMHtlv4UEjzhbzcNCv/SQul2Z4Z2USkH8cZBy2M5Cn2609cj8w/bbbxCDqz0XrpYZXUexwd8YH1qpbxlexbEaNdSRNc311Kmp4w7ERwpqHkZ/KABggEVZPww4KYLLwgCN0LkjBLmNTIp9QpbTk46H0qhvBHT07L2+p6f8AnSveD+Q7D/U1kRKOvbt6fl2+v8a1T3AwcdB26/7dPY1Bw8RPl2Ix0BBCjJ2A1E7ZPuf7pqpeO8bWB72aEgzPIllbgYLfdAeI2wAIL53AGSKf+auZBbQPckjMS+QFssztkRqMAgDV1AI2B2qovh7YGe7R5SpFupkyd8yynIye+M6j6Yqh4/4T301vFKOIyfaFXIR8+H6qo0nKY+jdKWeO893cCSWd2Aso0rKdtYXIyUkG7B199t6+grH9muSCcdR61Vvx25bjkjiuWGPDIDsBv4ZYBt8b4ByM+9Qefh1y60VslxJvdTorB23McWPu41J+UlQXJHpinG5s/FUJMqTKwG0qBu2nG4yPNhv8RqRtrQADTjQVGnHTSB5MfRcDPvW77OCMEdOm3Y/6fyqit+KfDVG83DpGs5uojYkwsfNnT1aL5Tv03FKkyCKcRXkbWV5hiJ4x5ZBjG4XyzqwJzjDYzv2q8pUVCS+Meg32PXb9dvc1B8W4XFdRGGZFlQDGltipVcBkYbofKTkY3oKdltZLYq8mkRMGQXMR1IC5HQjS0ZAGAjEdzlulRvC4HYS3Y8Jw7EffKGdVOSrrGCTkkHBHQjv2drzg0/CfEIL3VhICHyoZowGIxLEQQ6kgjXjt2qPvOWFcGXh5BCkDwdZMbbalEMhO3XPhMcHsc4FBD8Id2kKwXEXiEPgTNIiIGGrIIC5ONyBt02I3p14RdlFVWiCmNR4kja3DZBIKqoBAOCdbDYY2pQtIUcSaoQxV1Dq66ZFYvjzoR8pBXfDYC7gjamXg/C2jctCRIw31Kss2jVtpXwFZUOx/F5hjJHSgsTl/iYG5hdAc+fclh1BAVAMe+xpljlBAIzv7Ef50ucB4GwTVI8okY6mOohip6Bsswzt+XTNMargY/wA9/wCJqBc+IN9osJgGKsy6cgZIBIDHB6jFVdZ8IN1JBZwHQJvvnkXfw4UwDhv+Y7N+I7au2FXDJz3eCeQsjnSo8JAuSXkBbLDGc4wwG3UOd8DPd8OIl+1Xz6dPhLbwKCQdKLFrI8pIG7ZI7d980DLNc2fCbQaikEEewHcn27ux6+pqrOQLpLv+ko4w2i5+0Kh3yfE1SLqBGAdz3/KtN1AeMXEl1cOTCHZLaMdFRGwWxjBLYO/t9K0cBi/oviaLHtDPgpnp4ibFST8uVJ3HqNjQXByDxHx+G2r9/CVW9mjGhgfzU0wUhcFuV4devA7AWt65ntnPyrK+8sOT0z86565NPmaDVd3SxozuQqICzE9AAMk/pXy2OOyyX9xfIEAd5DHJLjSmfKHCn5mVOme9fTnGODxXUTQzrrjbGpckA4OcHBBxt0pWflmxSZvtNhFqBzHIsJdWXqMhQdLjoQRvjI64AInLtmbmJdCt9ghlWaSWTZ7y5GyjfqpkO59gKs3l2I5LDJCZjDfvMGLTSf4pCR/g96837sQH06MEJbRkY87DHisvbSuogdgCTuRiVso1jRY0HlVQo+gHX+dBsljVV3/0/XoKheIXwAI2z1x9O+ANgPXT+de+Y+Zre1TXcyBB0GQWOT6Km+fzFU7zhzs1yrgvJBZt0i2E1xvnJVceGmx6n0zmglL5F47eC3iZ0s7ZvNIhz4szbFlLHYaVOOuwJ709x/DK0gh/qSaJANjrYhiBjcFsZPTOO59arTlvhl3YQPNcWr/ZL5Cri3/awKV0htPbKnPr61KfD3m6Kxuo7VLuWe0nyq+NG0bQyfh3bYq3y7HrjYUFxcKB8IAhgRkYbrkHB/LIyPY0rfFltNg7FWZArqwVSSNa4BIHQA9T2p1BrEmO/T3oFrkabxOGWT6gx+zxAkHO4QAjbuCBn6VPHb/z/wA71XXw8gFtxK9s4ifAZBcIpzhGMhVgB2ByOnpVisKBP5v5njskaSYsWeQRxqN2OADhV775pe4dzdcxSRS8QtJLeOd1QSkg48QYCuvWPJ9egHrS/wDE10+2xXFzEZLbxHgZASsi6FVzIpU7bNqHXIX9F/mLmIiO6sPEkmggbVbMxywGVK6j3A3x33Hvii5+b+YIrKIyy+bOVWMdZGb5YwPxfOSe1Vpbco33D7VJYdTF1Ek1uRnScCRmTpggLpKn0P5WByz8P4oyl1PJLdXOgFZJm+QkA4ReidevWmu4tQ3UDByP1yP0w5oKmsuIJe+FcQy+HdIZPCn09o/+VMo+eMg9T5lHqKsXlLm1brXDJH4F1D+2gPbP40P40PZvcVXHxG5We2kN5arpQMXniTOkAqoM4A7+YhsemfWui7aTwI7uA/ewDXbydymNb2kn7ylQdB7EYoLjVO9e64uC8TW5t4p0BCyxrIAeoDgNg/rXbUFTcb4WLWWOMthYwdGD5m1gB5NI2Uk/dqvYAnoK5+QOORJfSW7aYjdxAFVJKpMmoLGWPVmhKn1yD36s3xQsZzCr2yJrziWUgZWJd+p3wCSe/THeq/t+Gwx2rxSlywLzEL8wlPnQeLjCFNsufxEgZwoIP3JnBnhtFgkiKSW7GMtjCtj5ZAejAqR09wdxXPzVyZ9si0l1RgQ6si7hlzpJ6+v50tcM+I3EIgimS2uEZfLJMrI2RnKnwiQxGOuN9+tbJvjNeKCWsoThQ+rxXA0Ho5BXIByOuOtUeuE8fV1k4fxSAFiceHgIHOR97C7FevXAOQenpU/YXd7ZL/VpBxO1XbQSFuo1GwAJ/a49GAPpVc8R+LCX7LFf2kfgltmRjqXfTqXO/X3FauOytZllguD4a5UR3A8y6TnCOME4x19hQW/w74rWEh0Sym1lGxjuVMTA/VvL/Guy95ngyHj4haKpHR5Iyp9wQ4IP5kbdqpzlnm674gfsywfaTHGS2uZSWUN6yoc7kZxv7jscKjF2ZPs/CoNSMVcyyKNDZx5lCZJ2P5npgHMFiXnxA4bC+uW7W5mwVVYVLhQeqoEyAScZJbJwNwNqhuMfEW6dfuYEs4cZM12fMF38wgByT6Bs5265rk4J8O+IO+rxba0zjaKLWy46kFsAE49TtTtwj4W2kT+NNru5858S4OrB/sr8q7+1BVttwqe5JuV1yEZze3Ywi+1vCcA+ucYHtU/yFyKlxcGZw0kUTDU8nmeWVei56Ki7EqB1wp6MKnuL3bcQuVtYGKoozqABAQHBmyem4KIvc5PRcU+8M4akESRRDSiDAH8yTuSTuSepJNB06a4OM8EhuYXhmQMkg0n1+oPYg759qkKjeP8AG0tYWlfG2AozjUzbKo+p/gDQINvxXifDjJCI5OI20JCrKoBlUFQQjKDlyoI3Gazf/FVpVMUNndPMdjH4DA/Riwwu3c5HrTdyfC4hJcDLtrLA51M27Hf39sYwKOeeak4fZyTvuwGmNf35D8q/zPsDQKnwht5Hlv7i4UJP4wgKg5CLEM6Ad84LbnParEmH6VX3wa4niGS2lx9pLG5Yg5EqXHnEin2PlI7EU2848zLYWrTuhkwVVUBALO50qoJ/X6A0CP8AEThwe7tY2GEmnjDexeOWFv1Gn9BVW8V4aPFtYtOm6L/Y7pTuS0UiCNwD01R6dx1wfWrG52bilx4TGwjidHDxkXAcl4j4irgKMkhWUDuT+sbYWy8W4xbzwo0f2dkkm1xkMBHghGPrlQAN+pPaguxIsAD02rwV2x6f/wA/0reBWNG9BHXlpqDdN1YYIyMMDkEdxuBiqSgnFn9vh8zWUcsqRHuGWLWBq6jT5V9PNVyc38ypY2rzNu3yxIOryN8iAd9/4ZqsoeW9Zs+GsdUzSNdXbDoFyDJk99TgIB6CgsvkGxaHhlnG/wAywR59iVzj8s4/Kp+vKivVBCc58Ke5spoItnkXSDnGMkZOcHtn61XvNHJi2mnQ0bxBFSOJ2xlg2WZhnLlmOotsAM53C1bNwW0nQAWxsCcDPuQDiqy5l4uIpg1xgvqKsTqCoOvkEi+cYHVB+dAsDgvhgSoWjAYqTpDEg/giU+Uajj5sKq/pXviVgXIidiZGGQHzu58xLaRmTG5zsO++cCQa8kZhLbaSNJzLI6hsE7LCrEiMDqThm6YxgViztvIxt3YNpP3xzpwTuTJIC7Mx7qATjAGNqorrmzl51yAjAruCwwxUDd2H4GY7hf3QKuXk7kazudPEZALhriJGVZAGSM6fPgNkE68nJ6dqUeOcT8NA0g8RVJU4OsatgoY4CuQT2zjG4J3EXwjmW74dhrZlMcimRrdxmPVnzMrKcQ7YJ0tjJAI7VBZXHvhZF4qXXDtFndxsGBUYicfiV0XYAjbYd96TuOJJc8VnuOGFEMCJHK4B8OebOXUkegwNXtXjmTnbis1l9olVLK0LojaMiaRXOCUMm/T0Apw5MezS1U2iPMgGyxLk77l2yRls9d8+woFG6+KzxwOHDWt5GVbQy5WQK41IrY3UqTt7dat+4lM1szRNvJESjD+2mQRj65pc4zeWMylbi0eQHIGqDIyNvmz5DvsSR0pNs34nYDTbTKbXURDDcJ4jqvUIGTDOQN8KTsKBs+FyKUu2OPH+0MkgzkqsYCxJ1PlC7jtkmmu/41FCPO/m7Ivmc+youSf0qqp7/iYb7X9mt0mXCs0EpQso6JKkmY39gWDDoCKcuRud7bikbFQBOoxLGwAb0yNzqXqOpxQScfNgGDcQT26t8rSKrKfTJhZ9B9mxUJIYLq7ja4ucgFhDEgdUyQdzIQA7FQdvqBtnLN/S9tHMLfxo1mIyIi41Y67KTn/z2pH5v49HxB5LS2tJb5ojpZ0k8OFGI3+8zjUBt0PUjfegYuP/ABCs7IaNYllA8sEI1ufQYXZB7tiqW524xc3kiSXLDxgQ1vZx+fQM5IdVzlmGPMfTGPR64P8ACGZhiaVLOI9YbQeYg5yHnkyzZBI9N/ph95e5MtLFSttCqE9X6ufq53P60FRW8izxKwdrW4jLIJMlZLaXA1LIOpick5/dJ1fvVMcjcFtpJki4m9w/EICHWO5nLxtvlZYcnTIDscbmmnnP4cJdv48TmG6C41gZSQfuyqPmGNs9vfpVdXT+ABZ8Vg0hceAdWnSdhrguPqc6G2GBmgvW8sklQpIoZT1B/UH2Od8ivNjw5IRhAdzkksWYn1ZmJLH6ntVZcG5hvrdVWC4hv48eWO4bwbgAdhITolx07/lU9/7eXq7Pwe6z/YeNl/UGgeDXBxvjkNpC007iONRuT69gB1YnsBSFf/E29JKQcPCP0++mU6SempYvl/xEUv8AF1VD9q4pcePOh+7ixiJc9BFGPmOdvXv2JAbuJ8xGV24heoY0iX+p27HzDXt4pHeRtseg+lOvw55eeKN7q5H9butLP/YQDEcQ9MDc+59qhuVOT5bqWO8v00JEdVvbNuQe0svv3C9iSTuTVlAUGaKKKBe41xGVLmFEJEbKSSMDfWoAJKNnYnYafr6TphB3IGfXFKvNqKZotTEELlPKTlvET9kQfLJgY7+UnbrTaKBV/wCHVupYxmRAdWwbIGrrjUM9thnAqOPwvAkjdZ9QT/qxKzHy6QSwxnA9R3p60+tY0fp6UCR/wwRx9/JrbfDBTsM5ACsxUY7bY9qmbDlC2t8NoB0DOuVtZGB1y2y9OvbHatXO/PUXDY0aRHkeViscaYyxAydz0AqqOfPirPe27QRRNaRkESu5yW7+GpUYwR1NBp5q5wHEryWQaWs7NX8MN+N9ODLgfNsCR6DBpu+DPBzBFrOA1xmXQM4QMBpH8z9RS5wTkhY+FIZF88sTSN2+ddQUk9PLp/Tb2xyXzbPZ28Et7BN9nABSdFLKU3ADFc6SOm+P9aLW4jJpJD3gVvTSuACOhwCV+pNLnMl7FaxNdPK7Kq4R2wDIx6RRKAAQTjLkdM4z1HLylxq64vHNcR3gtI1dl8GGJGcYGQ0jyA5JG+wHekvk5ZL+d5L55J5Y9MkPiElfDYkBlRcKNwd8UE18Ora3v5Hi4n40l4CXEU0jGIxnpoXODjoQ2f8ASweI/DewmVF8AR+HsjQkxsoJyQCmNs771XvO3A45IWkjlEVzANUbCQA+XcpsRjO/T2rl+F/xGuxcW8V1K80N0Sis+CySAbYbqQTtg+vtUFir8JuG+EYzbBtR1F2ZjIT6+ITq/jTDwfgkNrEIreNY416KvqepPqfc13CsmgKKKKDFc1/w2KZDHLGkiHqrKCP0NdVFBX/Efg7bnJtZZbUncqh1xk//AE5MgdB0I6UvH4PX6nC3sDqOgeEjvnUQpxn/AEq4aKCq7H4U33SS/jjXqfBgw2c52LHA+uOwpo5e+GlpaOJQrTTDpLM2th/dB2T8hTZRQYxWaKKAooooF3mC7m8WOKHBDDU40MxwHAztsAeme253phWlDnD/AOItz5MjOCcZQl087ZUnR22I8xHXbDeKDNFFFBXvxltittDdL81tMpPpol+7cH23FIfONufA06lAbSgUAD9o4HpuNzuvpVp/FJAeE3gP/RJ/MEEfxFVXx+7AtbaaTVpD2rE5ztq1MdOSe3b0oLE4lHlPBAG6aB+7gLjA/e+mO3rvVTz8dln4VHZqsngWJzfFNm0eMVRVz12yxzt09DUhx74h3d9c/ZuHwmINvqcefHUSHIxEMbjvTL8KbPwn4jY3JV3cLKW0ga1lQq/1AO2Pc7CqEOyuLuzuf6pAEF1bNm2iJdhE/lieQ7+fLBs+h7A0283clJHNwuGV5I1NqYGaJtJ1wgOM+vzN+tL3wqlk4ddQzzFBBeHwRl1Mg3wkmnqq6hpycZz06VaXxOGl+Gyfu3qL+UilTUCBdfB4wgyWkiy99FxGpyRvs46HbuKX7Xi6l7O6KLGqXSMwBG2l8NjAAwc56Z2q4+YrwQW08o20ROxz02U4x+eNtqqXg/AC9isT9GXJBC5UnLZxqBzvsT0NUfSKmsmlL4W8ce64dE0u8kZaFz6mI6QfqVxTaagKKKKAooooCiiigKKKKAooooCiiigUOZF/rkPiFPDZcDsc61JVvvk1qdjjSwBHT1bhShzWUM8edyRoGGUZbxEbQ4Y+VcYbK7+/QFvFBmiisGgrj4yX5dILFTj7S5aQ77RQ4ZhtvuSP0qDv4IhC2I0Y6fu9ZZ1BC5XBO+Acdd+nSpH4wSSNcWa2yariIS3Gc4+6QAOnuWJwB7V28Ovhcwxyxs7Rt5tIbLHc7MNtJHoe4+agiPhNBG9o8m7XTyuLgk5bUp2HsunBA371s5lufsN7bXrHCsHtZcfKFkBaNi3fD775rlkuzw/iBuNL/ZrgLHc+UhUOwjmLaiTucNnG1M3OnABeWzxHoy5BHYjdSO2M4/L0qijX+wwWak6p7uaPJGrPhE9D5fKh9AdTey1Y91zG15wGKaUEXFncwCXUCDlJFAcjbqjA7980rcucZsOH26v4Ze93RlGGkDqxU4b5YU9CuXb1ArRd8fuAt4LmEwC+WJo1bOTJDKmDgktkoTueuKgsb4r8QzYFFG88scYyQMhjqPsvlHttmtFxauqsfM34seGpG5yFyo3GMADrsPavfPL+NxGztwCRAj3Eu+MF8Rpuf8R/Oui/tRoZVByAejDG/T5htufX+WaO34Ij/wB3vnA/rU+w/vD1qwTVcfBdikV5btkmG6Y523Eqhh077HP1qx6gKKKKAooooCiiigKKKKAooooCiiigSud7l0ng0NIAAWYKwUY1Kud5E1NkjbDYHYd22wuxLGki50uoYZ64IzvSzzXIy3Nsyo7dVyCMbsuFIZGxv+Ly9SM+jaoxQZooooK8+Lq/Z44eIIuWt30OOzQynDKd+zBSPes8u8LRA0sDZiuT4wX0LL5iM9Q3Ug5GfSu/4wMP6HusjOVUD6mRaieRIjbSzcOc48EeNblhu0EnUe+hzg996CQ4rwdJYyjLlCCGUBDkHsRjb8vrUNyxxc20n9H3RcxNtaSuPmUf8hmIHnXsfTv3p4ktPceuc7/y/jvUJx/lVLmJ0ZC2dwVIDBhuGU7nUDuOm/XNBWXPVr/RvEWuVg8Y3C/dHc6ZlwGxjuRvq3PoepqFfhl7dXNn9tZIxLcIEh2DAE5Z/DXONhuXOo7U2cwXU0lo1pclkvrQePBIVx4yxZ864JGvHlZRkk79M1XnBOJsLjxjK01wI3EfoJJR4USr7gvqx08tUW7yiHur28vSrFJJPDjboPDgOBg5BILA7AnNTvE4Tg5BI3+YKRv6IW7/ANrGd6mOXeXltbWKFc/doF33Oceb6b5O1RXOl0sNpNIVzoRj50YgkqdOykDrjqcUC58GuMg3F5CUwZpGuY3wAGRX8HGldlwV/wA6tmqj+HXCvs/EoI+44aCfPqGppsvgdF8xOw/gcircqAooooCiiigKKKKAooooCiiigKKKKBV5s8IS2/iRBy7aFYkjScgg4OEP5sD6A00ilXmckXVqVYIdRBZiFBUkZQM+U1HsunUcbEdaahQZooooEj4xR54VL7PEevX71dqavBUvq0r4gBUNjcDOSurrjPalz4s2hfhN1jqiCT/8bhz/AABpj4XdCaCOQZxIiuPXDqD/ADoMuPX6ddv4/wA61vCCDtnt2P8An1/Ot/hNvkjHr6+zD+daDKQcAbjcr3x6r+8KBV565VF1GDHlLiM64X8InzD8BZdgrDykHboe1U78KuFGbjcayRhPs5kcpj5WQnAP91iP0FfQ19LsVKFjjOlTuQO69NX0zml/gfIwg4pJersJoNLKWZmD6t2yeoKqOu+aByFRXG+DpcwyRTajHJjUAcfKwbAPYEqMjvUm7Y71zS3Ok9N+nuT1x+nQ0CY+YuOWhI0iS3niwGJHl0yDOVAHfpmnmyvlljWRCSrDI2wf0PSkLmqRxxPhbqNWZJgucDIaE5Xp5enU9KwLLiiSowfw43xGqs4CpnoSFVhq8oGd/M3vQN3CuZY555Yk/wCXg5z1GcE4xgb9N9xvtUxmke24HexR6ItImZhLLLlQrOBuvyFiC3YYxlt8bV32Yv1ZWmAlOXyiFVXcALuRlujHfu2/QYBqorANZoCiiigKKKKAooooCiiigjOI8CWeSJ2Zh4R1KFwN/c4zj2HWpIVmigKKKKDj4xwtbmCWCTOiVGjbGxwwwcH13o4Vw8W8EcKklYkVAT1IUY3/AErsooPAXvWNG+TXus0Gsg+xP6UEH6/wrZRQa2iyMHp6Vzjh/TLE42PbI7Anqcbb+1dlFByycPjYqxRSyElSRkqSMEgnptXQy16oNBgVmiigKKKKAooooCiiigKKKKAooooCiiigKKKKAooooMVmiigKKKKAooooCg0UUBRRRQFFFFA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21514" name="AutoShape 10" descr="data:image/jpeg;base64,/9j/4AAQSkZJRgABAQAAAQABAAD/2wCEAAkGBhQSERUUEhQWFRQVFxoXGBgYGCAdGxwaFhgfGBkYHRoYHichFyIlHBkcHy8hIycpLSwsGB4xNTEqNiYrLCkBCQoKDAwNDQwMDSkYFBgpKSkpKSkpKSkpKSkpKSkpKSkpKSkpKSkpKSkpKSkpKSkpKSkpKSkpKSkpKSkpKSkpKf/AABEIAPgAywMBIgACEQEDEQH/xAAcAAACAgMBAQAAAAAAAAAAAAAABgUHAQMEAgj/xABGEAACAQMCBAQDBQQIBQEJAAABAgMABBESIQUGMUETIlFhBzJxFCNCgZEzUqHBFSRicoKx0eEXQ1OS8LIWJTRjc3STovH/xAAVAQEBAAAAAAAAAAAAAAAAAAAAAf/EABQRAQAAAAAAAAAAAAAAAAAAAAD/2gAMAwEAAhEDEQA/ALxooooCiiigKKKKDFZrFZoCiiigKKKKAoNFYNBmisZrNAUUUUBRRRQFFFFAUUUUBRRRQFFFFAUUUUBRRWM0BRmtN7eJFG0kjBEQFmZjgADqSaRoOPXfFWP2J/slmP8AnsoM0vvHG37Nf7TCgebm+jj/AGjon95gP86hr/n6wh/aXkAPp4gJ/Rc1Dw/CGxMniXAmunxgm4lZ+u+cbCp2x5LsYf2dpbr7iJc/qRmghD8VrZzi2iubo/8AyYGI/wC5gB/Gsnm7iMn7DhTr73E6R/8A6rqNOaoAMDYegrOKBKZuOSdF4fAPUmSQj/IV4/oLjTfNxG3T+5a5/wDU1PNYoEYcpcW6/wBMb/8A2iY/9VezY8biPlubK4A7SRNGT+aEgU70UCUec72Af1vhkuB1e2cTLj107MP41K8v89Wl4xSGUeIOsTgpIP8AAwB/Sp/FQnMPJtre4M8QLr8sinTIp/suu4/yoJvNZpBkub7hRzKz31iOr4zcQj1YD9so9RvTlwri0VzEssEiyRt0ZTkfT2PsaDsooooCiiigKKKKAooooCiiuK+4isYbOSQpbSPm0jZiM4zig9X3EkiBLsNhnHfA749PftSXxXnW0KOZXlWQagqhjpDKNSsrQkqw3Hm3xnfFRnEubonWUJMcJIQBKwRomVVKsr4Jx4mRg7HOCVpP5rnnityEmDpNKdKEmN1Zl0I6ppBXGrBCuw6Cgm5eYouJ3TtceK9lbAfdxkskjlseKQm7op6YGSd+m1T8XNKgakiLiJUlSUR6GMOoKzkgnWMZDDAIKnIGRVb2oktZ4o4RJbTL8ySSOAyquvCtkL53Un+8QPWum55wjaQzmJ9RbwrgBgq+dQElXSfu5Cykt2PQk0FiR/E8qVDLG6lzGXRsDJJCMNZAKtjt0PXFbrT4pKwIaJlZGKuGIQ+qlC50tlfNjVuNxkVXnF7kvDNMGhxojLLMod8uVDkGUZk0lRjByASN65r27eIB3VwoGhi0YKOiMUjG5JYMdRGQNIUbHFBb/COeElZYnxHMztGA2Dll3xhWyNs/mO9S8PFGOcxk4YqdG5BB7r1xuDkZ61Q1zxWKG2TTM2fFKlWPmiKYbckgkE6SCVyMEZ7Ux8L5sbQrx3Ds4Lkaj5pApy6hmGlzoAyrYbOCOmKC3rbikcjFUdSwzlfxDG3ynf8AOuomq7sObjKjBkSXE6hQH8+iVEddA/CSGJGGxkFc9MsVhxRJI0eKQzwOuof9VMHB36tgkAg+Ye9Ax0VGpeEL5jqRh5ZV32PQsO316euKIr50GJELejxjUCOxKjdT+RHvQSVFcX9Kx/2v+xv9K2W9+j/IwJ9Ad/060HQy0kcY5VltJWvOGDDnee1ziOcdyo6RyehGx/zeKwaCM5b5iivYBNCdjsynZkcfMjDswqUpC5nt24Zc/wBIwqTbyYW+jUdvw3AX95fxeop4trhZEV0IZXAZSOhBGQR+VBtooooCiiigKKKKDBpI5rutEbBlkLQs7LpGS0LqQWUBhq0ZUnuNGadmaq95/wCa4tIiG41Bzp3cqjeYoflQdi7HGCcdaBI4jxozWjCRwjGLxGhVSMusiiNZTt1B1AdG1d9qjONRa5beFX1Kl0Vi8iKGbBaQhiw8oZYwAxA8zHpioy5iikWU5lMmPMc+RATjLOX0OFGCuAM7+gNcwnhLrHEvi6ZY3I0BpDlSjr90MkAEtseuPSqOiZnmn3i8aSWR0NuDlxpGzkA4OCTggDOSK1WkTN93BA/iTTEPECCCrNsEjZcADGMsdjsetdo5W4jIuuOKcBHaRJJI1jOdXlLPK4Pyk7AbHH1rcOWZUAEtxbKW/D4zyNrJG6+AvzbgDc4oNDoqTShWYQRu0mklgrKZPCIKg6owvmPXsOla+HIjtIigskOuXwj18Fd8as6gcAMpDZA271Ix8gs6Ye505GwEErFQckAkuMYwT+hPWsychl3Oq8lkcYLFrbUT5QACTLkjCgBT3IxuaDgsJ4ljnmljDnEhLa0ZwdaoMGTzMApbpnURntWqy4qbRM+HqJDBnIUvhozGARlhgeVslc5Gxqem+HkinBumVRjKG01Jkgn5fEYZHf3OOucC8CvYWTw545REGUBlkXUjnJXBVgq7adsdvXcNXDOI+JCsIHlRXlWRVZ5A7KcDWFBXBDMrDIG1MPDbnRJrjnYRsJJJI5BkJH92EmUg5BJw2x30kY2Iqv73hrQ+IbmBjrk1BoipCecFgGTc+XAwRjNMNkrXWBY3DOgKRyJKFygkaMjLKvmUyhVAPTT9RQXNwy5fwxIEOWVWliHUFlDF1Hqc7r3379e6GPK6rd10nfSRlffHdPp/Cln4fcwyXkbmUjUmYWZfKWeM7kAbDAbGR6jYdKmbi0KP8x1NnDRkLIcddSHyS9t8flUEgv2juYR9Ax/nXPcoVIaWaNT2JRRj6ajmuYGU7NNMB7W4Df8AcAQPripKCxihGcAerucsc9yzb0HPHxT0lif2zpJ+m5FSMMuobgj2P+3X61onvY8b+YdTtkY/TAoeNtIMJUDOcHdSD2BB8v1GfpQb7iAOpVgGVgQQehBGCDSfyDIbeW44axJFsQ8BPU28uSo99DZXP0pttrktkMpVh1B6b9ww2alDj48HjfD5RsJ47i3f3wolQfqKB3ooooCiiigKwTWTWugXOfOOi2twB88rBFA6nJxjf6j8qpZo5riaKGJI5JbiZgDIDgqgYnXtjCDBOM56DYYLZ8UOYY5LwIXCi2iLAkZ+8dwmVPsM/mBUb8HLBrie94hnSY0aKInfSWGS35KB0AG5HSqJObla1twyXcz3sgwXhVvCto9I21Ku2Bg4Bz32Ga023N7/ALPhttkL8wtY1jj6Dymdh65yRnt0r3yRyU3Eo1urt2aAswjh3AfQdPiSt1fUQTjp+VWlbcLSJQsaAAbAAYA+gFBWycpcSumLTyxQj0CmeTBztqk+7B33x6V1f8K0BDyXF1I/Vj4oTB7geGuAffPc1ZKW57/oK1SuoOBkn/zoPT3OPrUFen4WWu5aNmPq80jY275Yas77+9eP+Fdmpz4RA6jEki79jsxJx2Ip5mu0V1RyFZhkZ6nBA27DdgO1bhjHl/U/7/7mqK7ueQUX9k9zF1I03EnXoCFJbp6b57la55OT7xMmG7nHXAnCyA42GTsRtnOM+2rrVlBACcDfvnrv6/7/AKV78Mdxq9c9P9/p/CoKm0cRjOXgguV9I30SHAO4D/NjGcKds4ODS/c8NS4eZ7cSWtxAniFWXw5GOR82nC6NgARuSSdsb3PxCBMHZTkYOrp7Ag7H2U59lqvOMIz8UAGdQsiDqJUtqm8gJboNvQbA7DGKokPh5fs0KXEQRGcqkkSLgYVzr0gbBy3lUfurv0zVm3Phug8ULpbcB9t8Z79DjP8AGqx5es7rhaidIBdWUjPJoi80sGtjlos/tUYAE9/5zF/8WeHyRfck3E+R4duY2DmTPlGGXy4PU9sVAxnjSxKdK61XJABACquzZeRsHJzilLiXPi3bLGiFEKsR4rmPLjGkgx6vlO+Bk9MgUl399BE2q+/rE7E6Y/MbdO4SKGMgygZxrbYnoD1qBv57S4uSVAsWC6gUDRjXkADw3OO2okY6j0qhmXmua5TxJJbhdWBHCn7NzEfvPxHSox3B1HPYVLWXxCumKrbLJ4esR/eJ4rFmDFRgBNOQvTsN6RvCnVFkdWkSNAFliA1KNXV4sebIyC3mG4ycGum546s8hCuSr6DH5tbagunPyiXWWxnSVBxgYAoLks+eBJowE0kHWzNo04JG+cjOQdgT67Cofm/mC3e54aySq+i93IycDwmDYPfBxkfSqttbpIfB8STxsZDKSJAG1Y1LCANWFJGHO5ydgATpe/130RdgiJrYCUeH4e2gAowIHmGfKCfcYyA+h05ogLaAx1D8OMHfp16fQ4rssL9ZV1LkbkYPUY9R29aqDgnFLm4fSqxOwQJlVxkayMKGUkkHctkEZO47N/C+NyZMTLKJEzqZrhQjr+8hbJx23xjHU9ageqzWm1lDKCDn/Fq/iOtbqDBNIXOHxFjjc20DFps6WKblT3UY7+p/Dv3pw4vbJLE8cg8jKdWegHrn2qgOM8PgglKWmsjozBQrebzFQwH3QxgsScge5wAhec+Oam0LglT5+5JB8oJ7gZztsSf0s3kNvs/LdzPgKzi5k9N90A9e1VnHwGS6d0s4JppFwDpAEYOcnU7EaeuNznvnNWXwZg3K08Z/aRRTh17qyyM2D+Yqiw+UeHiCxtoh+CGMfnpBP8c1L4rm4ZLqhjb1jQ/qoNdVQeJEyMZI+lIvOHFJzdQ2FlJ4LSI0ssoALLGpC+XVsWZsjJ9KfDVBfEHnNrbjNzInzRRxQr33wZCMHtlv4UEjzhbzcNCv/SQul2Z4Z2USkH8cZBy2M5Cn2609cj8w/bbbxCDqz0XrpYZXUexwd8YH1qpbxlexbEaNdSRNc311Kmp4w7ERwpqHkZ/KABggEVZPww4KYLLwgCN0LkjBLmNTIp9QpbTk46H0qhvBHT07L2+p6f8AnSveD+Q7D/U1kRKOvbt6fl2+v8a1T3AwcdB26/7dPY1Bw8RPl2Ix0BBCjJ2A1E7ZPuf7pqpeO8bWB72aEgzPIllbgYLfdAeI2wAIL53AGSKf+auZBbQPckjMS+QFssztkRqMAgDV1AI2B2qovh7YGe7R5SpFupkyd8yynIye+M6j6Yqh4/4T301vFKOIyfaFXIR8+H6qo0nKY+jdKWeO893cCSWd2Aso0rKdtYXIyUkG7B199t6+grH9muSCcdR61Vvx25bjkjiuWGPDIDsBv4ZYBt8b4ByM+9Qefh1y60VslxJvdTorB23McWPu41J+UlQXJHpinG5s/FUJMqTKwG0qBu2nG4yPNhv8RqRtrQADTjQVGnHTSB5MfRcDPvW77OCMEdOm3Y/6fyqit+KfDVG83DpGs5uojYkwsfNnT1aL5Tv03FKkyCKcRXkbWV5hiJ4x5ZBjG4XyzqwJzjDYzv2q8pUVCS+Meg32PXb9dvc1B8W4XFdRGGZFlQDGltipVcBkYbofKTkY3oKdltZLYq8mkRMGQXMR1IC5HQjS0ZAGAjEdzlulRvC4HYS3Y8Jw7EffKGdVOSrrGCTkkHBHQjv2drzg0/CfEIL3VhICHyoZowGIxLEQQ6kgjXjt2qPvOWFcGXh5BCkDwdZMbbalEMhO3XPhMcHsc4FBD8Id2kKwXEXiEPgTNIiIGGrIIC5ONyBt02I3p14RdlFVWiCmNR4kja3DZBIKqoBAOCdbDYY2pQtIUcSaoQxV1Dq66ZFYvjzoR8pBXfDYC7gjamXg/C2jctCRIw31Kss2jVtpXwFZUOx/F5hjJHSgsTl/iYG5hdAc+fclh1BAVAMe+xpljlBAIzv7Ef50ucB4GwTVI8okY6mOohip6Bsswzt+XTNMargY/wA9/wCJqBc+IN9osJgGKsy6cgZIBIDHB6jFVdZ8IN1JBZwHQJvvnkXfw4UwDhv+Y7N+I7au2FXDJz3eCeQsjnSo8JAuSXkBbLDGc4wwG3UOd8DPd8OIl+1Xz6dPhLbwKCQdKLFrI8pIG7ZI7d980DLNc2fCbQaikEEewHcn27ux6+pqrOQLpLv+ko4w2i5+0Kh3yfE1SLqBGAdz3/KtN1AeMXEl1cOTCHZLaMdFRGwWxjBLYO/t9K0cBi/oviaLHtDPgpnp4ibFST8uVJ3HqNjQXByDxHx+G2r9/CVW9mjGhgfzU0wUhcFuV4devA7AWt65ntnPyrK+8sOT0z86565NPmaDVd3SxozuQqICzE9AAMk/pXy2OOyyX9xfIEAd5DHJLjSmfKHCn5mVOme9fTnGODxXUTQzrrjbGpckA4OcHBBxt0pWflmxSZvtNhFqBzHIsJdWXqMhQdLjoQRvjI64AInLtmbmJdCt9ghlWaSWTZ7y5GyjfqpkO59gKs3l2I5LDJCZjDfvMGLTSf4pCR/g96837sQH06MEJbRkY87DHisvbSuogdgCTuRiVso1jRY0HlVQo+gHX+dBsljVV3/0/XoKheIXwAI2z1x9O+ANgPXT+de+Y+Zre1TXcyBB0GQWOT6Km+fzFU7zhzs1yrgvJBZt0i2E1xvnJVceGmx6n0zmglL5F47eC3iZ0s7ZvNIhz4szbFlLHYaVOOuwJ709x/DK0gh/qSaJANjrYhiBjcFsZPTOO59arTlvhl3YQPNcWr/ZL5Cri3/awKV0htPbKnPr61KfD3m6Kxuo7VLuWe0nyq+NG0bQyfh3bYq3y7HrjYUFxcKB8IAhgRkYbrkHB/LIyPY0rfFltNg7FWZArqwVSSNa4BIHQA9T2p1BrEmO/T3oFrkabxOGWT6gx+zxAkHO4QAjbuCBn6VPHb/z/wA71XXw8gFtxK9s4ifAZBcIpzhGMhVgB2ByOnpVisKBP5v5njskaSYsWeQRxqN2OADhV775pe4dzdcxSRS8QtJLeOd1QSkg48QYCuvWPJ9egHrS/wDE10+2xXFzEZLbxHgZASsi6FVzIpU7bNqHXIX9F/mLmIiO6sPEkmggbVbMxywGVK6j3A3x33Hvii5+b+YIrKIyy+bOVWMdZGb5YwPxfOSe1Vpbco33D7VJYdTF1Ek1uRnScCRmTpggLpKn0P5WByz8P4oyl1PJLdXOgFZJm+QkA4ReidevWmu4tQ3UDByP1yP0w5oKmsuIJe+FcQy+HdIZPCn09o/+VMo+eMg9T5lHqKsXlLm1brXDJH4F1D+2gPbP40P40PZvcVXHxG5We2kN5arpQMXniTOkAqoM4A7+YhsemfWui7aTwI7uA/ewDXbydymNb2kn7ylQdB7EYoLjVO9e64uC8TW5t4p0BCyxrIAeoDgNg/rXbUFTcb4WLWWOMthYwdGD5m1gB5NI2Uk/dqvYAnoK5+QOORJfSW7aYjdxAFVJKpMmoLGWPVmhKn1yD36s3xQsZzCr2yJrziWUgZWJd+p3wCSe/THeq/t+Gwx2rxSlywLzEL8wlPnQeLjCFNsufxEgZwoIP3JnBnhtFgkiKSW7GMtjCtj5ZAejAqR09wdxXPzVyZ9si0l1RgQ6si7hlzpJ6+v50tcM+I3EIgimS2uEZfLJMrI2RnKnwiQxGOuN9+tbJvjNeKCWsoThQ+rxXA0Ho5BXIByOuOtUeuE8fV1k4fxSAFiceHgIHOR97C7FevXAOQenpU/YXd7ZL/VpBxO1XbQSFuo1GwAJ/a49GAPpVc8R+LCX7LFf2kfgltmRjqXfTqXO/X3FauOytZllguD4a5UR3A8y6TnCOME4x19hQW/w74rWEh0Sym1lGxjuVMTA/VvL/Guy95ngyHj4haKpHR5Iyp9wQ4IP5kbdqpzlnm674gfsywfaTHGS2uZSWUN6yoc7kZxv7jscKjF2ZPs/CoNSMVcyyKNDZx5lCZJ2P5npgHMFiXnxA4bC+uW7W5mwVVYVLhQeqoEyAScZJbJwNwNqhuMfEW6dfuYEs4cZM12fMF38wgByT6Bs5265rk4J8O+IO+rxba0zjaKLWy46kFsAE49TtTtwj4W2kT+NNru5858S4OrB/sr8q7+1BVttwqe5JuV1yEZze3Ywi+1vCcA+ucYHtU/yFyKlxcGZw0kUTDU8nmeWVei56Ki7EqB1wp6MKnuL3bcQuVtYGKoozqABAQHBmyem4KIvc5PRcU+8M4akESRRDSiDAH8yTuSTuSepJNB06a4OM8EhuYXhmQMkg0n1+oPYg759qkKjeP8AG0tYWlfG2AozjUzbKo+p/gDQINvxXifDjJCI5OI20JCrKoBlUFQQjKDlyoI3Gazf/FVpVMUNndPMdjH4DA/Riwwu3c5HrTdyfC4hJcDLtrLA51M27Hf39sYwKOeeak4fZyTvuwGmNf35D8q/zPsDQKnwht5Hlv7i4UJP4wgKg5CLEM6Ad84LbnParEmH6VX3wa4niGS2lx9pLG5Yg5EqXHnEin2PlI7EU2848zLYWrTuhkwVVUBALO50qoJ/X6A0CP8AEThwe7tY2GEmnjDexeOWFv1Gn9BVW8V4aPFtYtOm6L/Y7pTuS0UiCNwD01R6dx1wfWrG52bilx4TGwjidHDxkXAcl4j4irgKMkhWUDuT+sbYWy8W4xbzwo0f2dkkm1xkMBHghGPrlQAN+pPaguxIsAD02rwV2x6f/wA/0reBWNG9BHXlpqDdN1YYIyMMDkEdxuBiqSgnFn9vh8zWUcsqRHuGWLWBq6jT5V9PNVyc38ypY2rzNu3yxIOryN8iAd9/4ZqsoeW9Zs+GsdUzSNdXbDoFyDJk99TgIB6CgsvkGxaHhlnG/wAywR59iVzj8s4/Kp+vKivVBCc58Ke5spoItnkXSDnGMkZOcHtn61XvNHJi2mnQ0bxBFSOJ2xlg2WZhnLlmOotsAM53C1bNwW0nQAWxsCcDPuQDiqy5l4uIpg1xgvqKsTqCoOvkEi+cYHVB+dAsDgvhgSoWjAYqTpDEg/giU+Uajj5sKq/pXviVgXIidiZGGQHzu58xLaRmTG5zsO++cCQa8kZhLbaSNJzLI6hsE7LCrEiMDqThm6YxgViztvIxt3YNpP3xzpwTuTJIC7Mx7qATjAGNqorrmzl51yAjAruCwwxUDd2H4GY7hf3QKuXk7kazudPEZALhriJGVZAGSM6fPgNkE68nJ6dqUeOcT8NA0g8RVJU4OsatgoY4CuQT2zjG4J3EXwjmW74dhrZlMcimRrdxmPVnzMrKcQ7YJ0tjJAI7VBZXHvhZF4qXXDtFndxsGBUYicfiV0XYAjbYd96TuOJJc8VnuOGFEMCJHK4B8OebOXUkegwNXtXjmTnbis1l9olVLK0LojaMiaRXOCUMm/T0Apw5MezS1U2iPMgGyxLk77l2yRls9d8+woFG6+KzxwOHDWt5GVbQy5WQK41IrY3UqTt7dat+4lM1szRNvJESjD+2mQRj65pc4zeWMylbi0eQHIGqDIyNvmz5DvsSR0pNs34nYDTbTKbXURDDcJ4jqvUIGTDOQN8KTsKBs+FyKUu2OPH+0MkgzkqsYCxJ1PlC7jtkmmu/41FCPO/m7Ivmc+youSf0qqp7/iYb7X9mt0mXCs0EpQso6JKkmY39gWDDoCKcuRud7bikbFQBOoxLGwAb0yNzqXqOpxQScfNgGDcQT26t8rSKrKfTJhZ9B9mxUJIYLq7ja4ucgFhDEgdUyQdzIQA7FQdvqBtnLN/S9tHMLfxo1mIyIi41Y67KTn/z2pH5v49HxB5LS2tJb5ojpZ0k8OFGI3+8zjUBt0PUjfegYuP/ABCs7IaNYllA8sEI1ufQYXZB7tiqW524xc3kiSXLDxgQ1vZx+fQM5IdVzlmGPMfTGPR64P8ACGZhiaVLOI9YbQeYg5yHnkyzZBI9N/ph95e5MtLFSttCqE9X6ufq53P60FRW8izxKwdrW4jLIJMlZLaXA1LIOpick5/dJ1fvVMcjcFtpJki4m9w/EICHWO5nLxtvlZYcnTIDscbmmnnP4cJdv48TmG6C41gZSQfuyqPmGNs9vfpVdXT+ABZ8Vg0hceAdWnSdhrguPqc6G2GBmgvW8sklQpIoZT1B/UH2Od8ivNjw5IRhAdzkksWYn1ZmJLH6ntVZcG5hvrdVWC4hv48eWO4bwbgAdhITolx07/lU9/7eXq7Pwe6z/YeNl/UGgeDXBxvjkNpC007iONRuT69gB1YnsBSFf/E29JKQcPCP0++mU6SempYvl/xEUv8AF1VD9q4pcePOh+7ixiJc9BFGPmOdvXv2JAbuJ8xGV24heoY0iX+p27HzDXt4pHeRtseg+lOvw55eeKN7q5H9butLP/YQDEcQ9MDc+59qhuVOT5bqWO8v00JEdVvbNuQe0svv3C9iSTuTVlAUGaKKKBe41xGVLmFEJEbKSSMDfWoAJKNnYnYafr6TphB3IGfXFKvNqKZotTEELlPKTlvET9kQfLJgY7+UnbrTaKBV/wCHVupYxmRAdWwbIGrrjUM9thnAqOPwvAkjdZ9QT/qxKzHy6QSwxnA9R3p60+tY0fp6UCR/wwRx9/JrbfDBTsM5ACsxUY7bY9qmbDlC2t8NoB0DOuVtZGB1y2y9OvbHatXO/PUXDY0aRHkeViscaYyxAydz0AqqOfPirPe27QRRNaRkESu5yW7+GpUYwR1NBp5q5wHEryWQaWs7NX8MN+N9ODLgfNsCR6DBpu+DPBzBFrOA1xmXQM4QMBpH8z9RS5wTkhY+FIZF88sTSN2+ddQUk9PLp/Tb2xyXzbPZ28Et7BN9nABSdFLKU3ADFc6SOm+P9aLW4jJpJD3gVvTSuACOhwCV+pNLnMl7FaxNdPK7Kq4R2wDIx6RRKAAQTjLkdM4z1HLylxq64vHNcR3gtI1dl8GGJGcYGQ0jyA5JG+wHekvk5ZL+d5L55J5Y9MkPiElfDYkBlRcKNwd8UE18Ora3v5Hi4n40l4CXEU0jGIxnpoXODjoQ2f8ASweI/DewmVF8AR+HsjQkxsoJyQCmNs771XvO3A45IWkjlEVzANUbCQA+XcpsRjO/T2rl+F/xGuxcW8V1K80N0Sis+CySAbYbqQTtg+vtUFir8JuG+EYzbBtR1F2ZjIT6+ITq/jTDwfgkNrEIreNY416KvqepPqfc13CsmgKKKKDFc1/w2KZDHLGkiHqrKCP0NdVFBX/Efg7bnJtZZbUncqh1xk//AE5MgdB0I6UvH4PX6nC3sDqOgeEjvnUQpxn/AEq4aKCq7H4U33SS/jjXqfBgw2c52LHA+uOwpo5e+GlpaOJQrTTDpLM2th/dB2T8hTZRQYxWaKKAooooF3mC7m8WOKHBDDU40MxwHAztsAeme253phWlDnD/AOItz5MjOCcZQl087ZUnR22I8xHXbDeKDNFFFBXvxltittDdL81tMpPpol+7cH23FIfONufA06lAbSgUAD9o4HpuNzuvpVp/FJAeE3gP/RJ/MEEfxFVXx+7AtbaaTVpD2rE5ztq1MdOSe3b0oLE4lHlPBAG6aB+7gLjA/e+mO3rvVTz8dln4VHZqsngWJzfFNm0eMVRVz12yxzt09DUhx74h3d9c/ZuHwmINvqcefHUSHIxEMbjvTL8KbPwn4jY3JV3cLKW0ga1lQq/1AO2Pc7CqEOyuLuzuf6pAEF1bNm2iJdhE/lieQ7+fLBs+h7A0283clJHNwuGV5I1NqYGaJtJ1wgOM+vzN+tL3wqlk4ddQzzFBBeHwRl1Mg3wkmnqq6hpycZz06VaXxOGl+Gyfu3qL+UilTUCBdfB4wgyWkiy99FxGpyRvs46HbuKX7Xi6l7O6KLGqXSMwBG2l8NjAAwc56Z2q4+YrwQW08o20ROxz02U4x+eNtqqXg/AC9isT9GXJBC5UnLZxqBzvsT0NUfSKmsmlL4W8ce64dE0u8kZaFz6mI6QfqVxTaagKKKKAooooCiiigKKKKAooooCiiigUOZF/rkPiFPDZcDsc61JVvvk1qdjjSwBHT1bhShzWUM8edyRoGGUZbxEbQ4Y+VcYbK7+/QFvFBmiisGgrj4yX5dILFTj7S5aQ77RQ4ZhtvuSP0qDv4IhC2I0Y6fu9ZZ1BC5XBO+Acdd+nSpH4wSSNcWa2yariIS3Gc4+6QAOnuWJwB7V28Ovhcwxyxs7Rt5tIbLHc7MNtJHoe4+agiPhNBG9o8m7XTyuLgk5bUp2HsunBA371s5lufsN7bXrHCsHtZcfKFkBaNi3fD775rlkuzw/iBuNL/ZrgLHc+UhUOwjmLaiTucNnG1M3OnABeWzxHoy5BHYjdSO2M4/L0qijX+wwWak6p7uaPJGrPhE9D5fKh9AdTey1Y91zG15wGKaUEXFncwCXUCDlJFAcjbqjA7980rcucZsOH26v4Ze93RlGGkDqxU4b5YU9CuXb1ArRd8fuAt4LmEwC+WJo1bOTJDKmDgktkoTueuKgsb4r8QzYFFG88scYyQMhjqPsvlHttmtFxauqsfM34seGpG5yFyo3GMADrsPavfPL+NxGztwCRAj3Eu+MF8Rpuf8R/Oui/tRoZVByAejDG/T5htufX+WaO34Ij/wB3vnA/rU+w/vD1qwTVcfBdikV5btkmG6Y523Eqhh077HP1qx6gKKKKAooooCiiigKKKKAooooCiiigSud7l0ng0NIAAWYKwUY1Kud5E1NkjbDYHYd22wuxLGki50uoYZ64IzvSzzXIy3Nsyo7dVyCMbsuFIZGxv+Ly9SM+jaoxQZooooK8+Lq/Z44eIIuWt30OOzQynDKd+zBSPes8u8LRA0sDZiuT4wX0LL5iM9Q3Ug5GfSu/4wMP6HusjOVUD6mRaieRIjbSzcOc48EeNblhu0EnUe+hzg996CQ4rwdJYyjLlCCGUBDkHsRjb8vrUNyxxc20n9H3RcxNtaSuPmUf8hmIHnXsfTv3p4ktPceuc7/y/jvUJx/lVLmJ0ZC2dwVIDBhuGU7nUDuOm/XNBWXPVr/RvEWuVg8Y3C/dHc6ZlwGxjuRvq3PoepqFfhl7dXNn9tZIxLcIEh2DAE5Z/DXONhuXOo7U2cwXU0lo1pclkvrQePBIVx4yxZ864JGvHlZRkk79M1XnBOJsLjxjK01wI3EfoJJR4USr7gvqx08tUW7yiHur28vSrFJJPDjboPDgOBg5BILA7AnNTvE4Tg5BI3+YKRv6IW7/ANrGd6mOXeXltbWKFc/doF33Oceb6b5O1RXOl0sNpNIVzoRj50YgkqdOykDrjqcUC58GuMg3F5CUwZpGuY3wAGRX8HGldlwV/wA6tmqj+HXCvs/EoI+44aCfPqGppsvgdF8xOw/gcircqAooooCiiigKKKKAooooCiiigKKKKBV5s8IS2/iRBy7aFYkjScgg4OEP5sD6A00ilXmckXVqVYIdRBZiFBUkZQM+U1HsunUcbEdaahQZooooEj4xR54VL7PEevX71dqavBUvq0r4gBUNjcDOSurrjPalz4s2hfhN1jqiCT/8bhz/AABpj4XdCaCOQZxIiuPXDqD/ADoMuPX6ddv4/wA61vCCDtnt2P8An1/Ot/hNvkjHr6+zD+daDKQcAbjcr3x6r+8KBV565VF1GDHlLiM64X8InzD8BZdgrDykHboe1U78KuFGbjcayRhPs5kcpj5WQnAP91iP0FfQ19LsVKFjjOlTuQO69NX0zml/gfIwg4pJersJoNLKWZmD6t2yeoKqOu+aByFRXG+DpcwyRTajHJjUAcfKwbAPYEqMjvUm7Y71zS3Ok9N+nuT1x+nQ0CY+YuOWhI0iS3niwGJHl0yDOVAHfpmnmyvlljWRCSrDI2wf0PSkLmqRxxPhbqNWZJgucDIaE5Xp5enU9KwLLiiSowfw43xGqs4CpnoSFVhq8oGd/M3vQN3CuZY555Yk/wCXg5z1GcE4xgb9N9xvtUxmke24HexR6ItImZhLLLlQrOBuvyFiC3YYxlt8bV32Yv1ZWmAlOXyiFVXcALuRlujHfu2/QYBqorANZoCiiigKKKKAooooCiiigjOI8CWeSJ2Zh4R1KFwN/c4zj2HWpIVmigKKKKDj4xwtbmCWCTOiVGjbGxwwwcH13o4Vw8W8EcKklYkVAT1IUY3/AErsooPAXvWNG+TXus0Gsg+xP6UEH6/wrZRQa2iyMHp6Vzjh/TLE42PbI7Anqcbb+1dlFByycPjYqxRSyElSRkqSMEgnptXQy16oNBgVmiigKKKKAooooCiiigKKKKAooooCiiigKKKKAooooMVmiigKKKKAooooCg0UUBRRRQFFFFA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21516" name="AutoShape 12" descr="data:image/jpeg;base64,/9j/4AAQSkZJRgABAQAAAQABAAD/2wCEAAkGBhQSERUUEhQWFRQVFxoXGBgYGCAdGxwaFhgfGBkYHRoYHichFyIlHBkcHy8hIycpLSwsGB4xNTEqNiYrLCkBCQoKDAwNDQwMDSkYFBgpKSkpKSkpKSkpKSkpKSkpKSkpKSkpKSkpKSkpKSkpKSkpKSkpKSkpKSkpKSkpKSkpKf/AABEIAPgAywMBIgACEQEDEQH/xAAcAAACAgMBAQAAAAAAAAAAAAAABgUHAQMEAgj/xABGEAACAQMCBAQDBQQIBQEJAAABAgMABBESIQUGMUETIlFhBzJxFCNCgZEzUqHBFSRicoKx0eEXQ1OS8LIWJTRjc3STovH/xAAVAQEBAAAAAAAAAAAAAAAAAAAAAf/EABQRAQAAAAAAAAAAAAAAAAAAAAD/2gAMAwEAAhEDEQA/ALxooooCiiigKKKKDFZrFZoCiiigKKKKAoNFYNBmisZrNAUUUUBRRRQFFFFAUUUUBRRRQFFFFAUUUUBRRWM0BRmtN7eJFG0kjBEQFmZjgADqSaRoOPXfFWP2J/slmP8AnsoM0vvHG37Nf7TCgebm+jj/AGjon95gP86hr/n6wh/aXkAPp4gJ/Rc1Dw/CGxMniXAmunxgm4lZ+u+cbCp2x5LsYf2dpbr7iJc/qRmghD8VrZzi2iubo/8AyYGI/wC5gB/Gsnm7iMn7DhTr73E6R/8A6rqNOaoAMDYegrOKBKZuOSdF4fAPUmSQj/IV4/oLjTfNxG3T+5a5/wDU1PNYoEYcpcW6/wBMb/8A2iY/9VezY8biPlubK4A7SRNGT+aEgU70UCUec72Af1vhkuB1e2cTLj107MP41K8v89Wl4xSGUeIOsTgpIP8AAwB/Sp/FQnMPJtre4M8QLr8sinTIp/suu4/yoJvNZpBkub7hRzKz31iOr4zcQj1YD9so9RvTlwri0VzEssEiyRt0ZTkfT2PsaDsooooCiiigKKKKAooooCiiuK+4isYbOSQpbSPm0jZiM4zig9X3EkiBLsNhnHfA749PftSXxXnW0KOZXlWQagqhjpDKNSsrQkqw3Hm3xnfFRnEubonWUJMcJIQBKwRomVVKsr4Jx4mRg7HOCVpP5rnnityEmDpNKdKEmN1Zl0I6ppBXGrBCuw6Cgm5eYouJ3TtceK9lbAfdxkskjlseKQm7op6YGSd+m1T8XNKgakiLiJUlSUR6GMOoKzkgnWMZDDAIKnIGRVb2oktZ4o4RJbTL8ySSOAyquvCtkL53Un+8QPWum55wjaQzmJ9RbwrgBgq+dQElXSfu5Cykt2PQk0FiR/E8qVDLG6lzGXRsDJJCMNZAKtjt0PXFbrT4pKwIaJlZGKuGIQ+qlC50tlfNjVuNxkVXnF7kvDNMGhxojLLMod8uVDkGUZk0lRjByASN65r27eIB3VwoGhi0YKOiMUjG5JYMdRGQNIUbHFBb/COeElZYnxHMztGA2Dll3xhWyNs/mO9S8PFGOcxk4YqdG5BB7r1xuDkZ61Q1zxWKG2TTM2fFKlWPmiKYbckgkE6SCVyMEZ7Ux8L5sbQrx3Ds4Lkaj5pApy6hmGlzoAyrYbOCOmKC3rbikcjFUdSwzlfxDG3ynf8AOuomq7sObjKjBkSXE6hQH8+iVEddA/CSGJGGxkFc9MsVhxRJI0eKQzwOuof9VMHB36tgkAg+Ye9Ax0VGpeEL5jqRh5ZV32PQsO316euKIr50GJELejxjUCOxKjdT+RHvQSVFcX9Kx/2v+xv9K2W9+j/IwJ9Ad/060HQy0kcY5VltJWvOGDDnee1ziOcdyo6RyehGx/zeKwaCM5b5iivYBNCdjsynZkcfMjDswqUpC5nt24Zc/wBIwqTbyYW+jUdvw3AX95fxeop4trhZEV0IZXAZSOhBGQR+VBtooooCiiigKKKKDBpI5rutEbBlkLQs7LpGS0LqQWUBhq0ZUnuNGadmaq95/wCa4tIiG41Bzp3cqjeYoflQdi7HGCcdaBI4jxozWjCRwjGLxGhVSMusiiNZTt1B1AdG1d9qjONRa5beFX1Kl0Vi8iKGbBaQhiw8oZYwAxA8zHpioy5iikWU5lMmPMc+RATjLOX0OFGCuAM7+gNcwnhLrHEvi6ZY3I0BpDlSjr90MkAEtseuPSqOiZnmn3i8aSWR0NuDlxpGzkA4OCTggDOSK1WkTN93BA/iTTEPECCCrNsEjZcADGMsdjsetdo5W4jIuuOKcBHaRJJI1jOdXlLPK4Pyk7AbHH1rcOWZUAEtxbKW/D4zyNrJG6+AvzbgDc4oNDoqTShWYQRu0mklgrKZPCIKg6owvmPXsOla+HIjtIigskOuXwj18Fd8as6gcAMpDZA271Ix8gs6Ye505GwEErFQckAkuMYwT+hPWsychl3Oq8lkcYLFrbUT5QACTLkjCgBT3IxuaDgsJ4ljnmljDnEhLa0ZwdaoMGTzMApbpnURntWqy4qbRM+HqJDBnIUvhozGARlhgeVslc5Gxqem+HkinBumVRjKG01Jkgn5fEYZHf3OOucC8CvYWTw545REGUBlkXUjnJXBVgq7adsdvXcNXDOI+JCsIHlRXlWRVZ5A7KcDWFBXBDMrDIG1MPDbnRJrjnYRsJJJI5BkJH92EmUg5BJw2x30kY2Iqv73hrQ+IbmBjrk1BoipCecFgGTc+XAwRjNMNkrXWBY3DOgKRyJKFygkaMjLKvmUyhVAPTT9RQXNwy5fwxIEOWVWliHUFlDF1Hqc7r3379e6GPK6rd10nfSRlffHdPp/Cln4fcwyXkbmUjUmYWZfKWeM7kAbDAbGR6jYdKmbi0KP8x1NnDRkLIcddSHyS9t8flUEgv2juYR9Ax/nXPcoVIaWaNT2JRRj6ajmuYGU7NNMB7W4Df8AcAQPripKCxihGcAerucsc9yzb0HPHxT0lif2zpJ+m5FSMMuobgj2P+3X61onvY8b+YdTtkY/TAoeNtIMJUDOcHdSD2BB8v1GfpQb7iAOpVgGVgQQehBGCDSfyDIbeW44axJFsQ8BPU28uSo99DZXP0pttrktkMpVh1B6b9ww2alDj48HjfD5RsJ47i3f3wolQfqKB3ooooCiiigKwTWTWugXOfOOi2twB88rBFA6nJxjf6j8qpZo5riaKGJI5JbiZgDIDgqgYnXtjCDBOM56DYYLZ8UOYY5LwIXCi2iLAkZ+8dwmVPsM/mBUb8HLBrie94hnSY0aKInfSWGS35KB0AG5HSqJObla1twyXcz3sgwXhVvCto9I21Ku2Bg4Bz32Ga023N7/ALPhttkL8wtY1jj6Dymdh65yRnt0r3yRyU3Eo1urt2aAswjh3AfQdPiSt1fUQTjp+VWlbcLSJQsaAAbAAYA+gFBWycpcSumLTyxQj0CmeTBztqk+7B33x6V1f8K0BDyXF1I/Vj4oTB7geGuAffPc1ZKW57/oK1SuoOBkn/zoPT3OPrUFen4WWu5aNmPq80jY275Yas77+9eP+Fdmpz4RA6jEki79jsxJx2Ip5mu0V1RyFZhkZ6nBA27DdgO1bhjHl/U/7/7mqK7ueQUX9k9zF1I03EnXoCFJbp6b57la55OT7xMmG7nHXAnCyA42GTsRtnOM+2rrVlBACcDfvnrv6/7/AKV78Mdxq9c9P9/p/CoKm0cRjOXgguV9I30SHAO4D/NjGcKds4ODS/c8NS4eZ7cSWtxAniFWXw5GOR82nC6NgARuSSdsb3PxCBMHZTkYOrp7Ag7H2U59lqvOMIz8UAGdQsiDqJUtqm8gJboNvQbA7DGKokPh5fs0KXEQRGcqkkSLgYVzr0gbBy3lUfurv0zVm3Phug8ULpbcB9t8Z79DjP8AGqx5es7rhaidIBdWUjPJoi80sGtjlos/tUYAE9/5zF/8WeHyRfck3E+R4duY2DmTPlGGXy4PU9sVAxnjSxKdK61XJABACquzZeRsHJzilLiXPi3bLGiFEKsR4rmPLjGkgx6vlO+Bk9MgUl399BE2q+/rE7E6Y/MbdO4SKGMgygZxrbYnoD1qBv57S4uSVAsWC6gUDRjXkADw3OO2okY6j0qhmXmua5TxJJbhdWBHCn7NzEfvPxHSox3B1HPYVLWXxCumKrbLJ4esR/eJ4rFmDFRgBNOQvTsN6RvCnVFkdWkSNAFliA1KNXV4sebIyC3mG4ycGum546s8hCuSr6DH5tbagunPyiXWWxnSVBxgYAoLks+eBJowE0kHWzNo04JG+cjOQdgT67Cofm/mC3e54aySq+i93IycDwmDYPfBxkfSqttbpIfB8STxsZDKSJAG1Y1LCANWFJGHO5ydgATpe/130RdgiJrYCUeH4e2gAowIHmGfKCfcYyA+h05ogLaAx1D8OMHfp16fQ4rssL9ZV1LkbkYPUY9R29aqDgnFLm4fSqxOwQJlVxkayMKGUkkHctkEZO47N/C+NyZMTLKJEzqZrhQjr+8hbJx23xjHU9ageqzWm1lDKCDn/Fq/iOtbqDBNIXOHxFjjc20DFps6WKblT3UY7+p/Dv3pw4vbJLE8cg8jKdWegHrn2qgOM8PgglKWmsjozBQrebzFQwH3QxgsScge5wAhec+Oam0LglT5+5JB8oJ7gZztsSf0s3kNvs/LdzPgKzi5k9N90A9e1VnHwGS6d0s4JppFwDpAEYOcnU7EaeuNznvnNWXwZg3K08Z/aRRTh17qyyM2D+Yqiw+UeHiCxtoh+CGMfnpBP8c1L4rm4ZLqhjb1jQ/qoNdVQeJEyMZI+lIvOHFJzdQ2FlJ4LSI0ssoALLGpC+XVsWZsjJ9KfDVBfEHnNrbjNzInzRRxQr33wZCMHtlv4UEjzhbzcNCv/SQul2Z4Z2USkH8cZBy2M5Cn2609cj8w/bbbxCDqz0XrpYZXUexwd8YH1qpbxlexbEaNdSRNc311Kmp4w7ERwpqHkZ/KABggEVZPww4KYLLwgCN0LkjBLmNTIp9QpbTk46H0qhvBHT07L2+p6f8AnSveD+Q7D/U1kRKOvbt6fl2+v8a1T3AwcdB26/7dPY1Bw8RPl2Ix0BBCjJ2A1E7ZPuf7pqpeO8bWB72aEgzPIllbgYLfdAeI2wAIL53AGSKf+auZBbQPckjMS+QFssztkRqMAgDV1AI2B2qovh7YGe7R5SpFupkyd8yynIye+M6j6Yqh4/4T301vFKOIyfaFXIR8+H6qo0nKY+jdKWeO893cCSWd2Aso0rKdtYXIyUkG7B199t6+grH9muSCcdR61Vvx25bjkjiuWGPDIDsBv4ZYBt8b4ByM+9Qefh1y60VslxJvdTorB23McWPu41J+UlQXJHpinG5s/FUJMqTKwG0qBu2nG4yPNhv8RqRtrQADTjQVGnHTSB5MfRcDPvW77OCMEdOm3Y/6fyqit+KfDVG83DpGs5uojYkwsfNnT1aL5Tv03FKkyCKcRXkbWV5hiJ4x5ZBjG4XyzqwJzjDYzv2q8pUVCS+Meg32PXb9dvc1B8W4XFdRGGZFlQDGltipVcBkYbofKTkY3oKdltZLYq8mkRMGQXMR1IC5HQjS0ZAGAjEdzlulRvC4HYS3Y8Jw7EffKGdVOSrrGCTkkHBHQjv2drzg0/CfEIL3VhICHyoZowGIxLEQQ6kgjXjt2qPvOWFcGXh5BCkDwdZMbbalEMhO3XPhMcHsc4FBD8Id2kKwXEXiEPgTNIiIGGrIIC5ONyBt02I3p14RdlFVWiCmNR4kja3DZBIKqoBAOCdbDYY2pQtIUcSaoQxV1Dq66ZFYvjzoR8pBXfDYC7gjamXg/C2jctCRIw31Kss2jVtpXwFZUOx/F5hjJHSgsTl/iYG5hdAc+fclh1BAVAMe+xpljlBAIzv7Ef50ucB4GwTVI8okY6mOohip6Bsswzt+XTNMargY/wA9/wCJqBc+IN9osJgGKsy6cgZIBIDHB6jFVdZ8IN1JBZwHQJvvnkXfw4UwDhv+Y7N+I7au2FXDJz3eCeQsjnSo8JAuSXkBbLDGc4wwG3UOd8DPd8OIl+1Xz6dPhLbwKCQdKLFrI8pIG7ZI7d980DLNc2fCbQaikEEewHcn27ux6+pqrOQLpLv+ko4w2i5+0Kh3yfE1SLqBGAdz3/KtN1AeMXEl1cOTCHZLaMdFRGwWxjBLYO/t9K0cBi/oviaLHtDPgpnp4ibFST8uVJ3HqNjQXByDxHx+G2r9/CVW9mjGhgfzU0wUhcFuV4devA7AWt65ntnPyrK+8sOT0z86565NPmaDVd3SxozuQqICzE9AAMk/pXy2OOyyX9xfIEAd5DHJLjSmfKHCn5mVOme9fTnGODxXUTQzrrjbGpckA4OcHBBxt0pWflmxSZvtNhFqBzHIsJdWXqMhQdLjoQRvjI64AInLtmbmJdCt9ghlWaSWTZ7y5GyjfqpkO59gKs3l2I5LDJCZjDfvMGLTSf4pCR/g96837sQH06MEJbRkY87DHisvbSuogdgCTuRiVso1jRY0HlVQo+gHX+dBsljVV3/0/XoKheIXwAI2z1x9O+ANgPXT+de+Y+Zre1TXcyBB0GQWOT6Km+fzFU7zhzs1yrgvJBZt0i2E1xvnJVceGmx6n0zmglL5F47eC3iZ0s7ZvNIhz4szbFlLHYaVOOuwJ709x/DK0gh/qSaJANjrYhiBjcFsZPTOO59arTlvhl3YQPNcWr/ZL5Cri3/awKV0htPbKnPr61KfD3m6Kxuo7VLuWe0nyq+NG0bQyfh3bYq3y7HrjYUFxcKB8IAhgRkYbrkHB/LIyPY0rfFltNg7FWZArqwVSSNa4BIHQA9T2p1BrEmO/T3oFrkabxOGWT6gx+zxAkHO4QAjbuCBn6VPHb/z/wA71XXw8gFtxK9s4ifAZBcIpzhGMhVgB2ByOnpVisKBP5v5njskaSYsWeQRxqN2OADhV775pe4dzdcxSRS8QtJLeOd1QSkg48QYCuvWPJ9egHrS/wDE10+2xXFzEZLbxHgZASsi6FVzIpU7bNqHXIX9F/mLmIiO6sPEkmggbVbMxywGVK6j3A3x33Hvii5+b+YIrKIyy+bOVWMdZGb5YwPxfOSe1Vpbco33D7VJYdTF1Ek1uRnScCRmTpggLpKn0P5WByz8P4oyl1PJLdXOgFZJm+QkA4ReidevWmu4tQ3UDByP1yP0w5oKmsuIJe+FcQy+HdIZPCn09o/+VMo+eMg9T5lHqKsXlLm1brXDJH4F1D+2gPbP40P40PZvcVXHxG5We2kN5arpQMXniTOkAqoM4A7+YhsemfWui7aTwI7uA/ewDXbydymNb2kn7ylQdB7EYoLjVO9e64uC8TW5t4p0BCyxrIAeoDgNg/rXbUFTcb4WLWWOMthYwdGD5m1gB5NI2Uk/dqvYAnoK5+QOORJfSW7aYjdxAFVJKpMmoLGWPVmhKn1yD36s3xQsZzCr2yJrziWUgZWJd+p3wCSe/THeq/t+Gwx2rxSlywLzEL8wlPnQeLjCFNsufxEgZwoIP3JnBnhtFgkiKSW7GMtjCtj5ZAejAqR09wdxXPzVyZ9si0l1RgQ6si7hlzpJ6+v50tcM+I3EIgimS2uEZfLJMrI2RnKnwiQxGOuN9+tbJvjNeKCWsoThQ+rxXA0Ho5BXIByOuOtUeuE8fV1k4fxSAFiceHgIHOR97C7FevXAOQenpU/YXd7ZL/VpBxO1XbQSFuo1GwAJ/a49GAPpVc8R+LCX7LFf2kfgltmRjqXfTqXO/X3FauOytZllguD4a5UR3A8y6TnCOME4x19hQW/w74rWEh0Sym1lGxjuVMTA/VvL/Guy95ngyHj4haKpHR5Iyp9wQ4IP5kbdqpzlnm674gfsywfaTHGS2uZSWUN6yoc7kZxv7jscKjF2ZPs/CoNSMVcyyKNDZx5lCZJ2P5npgHMFiXnxA4bC+uW7W5mwVVYVLhQeqoEyAScZJbJwNwNqhuMfEW6dfuYEs4cZM12fMF38wgByT6Bs5265rk4J8O+IO+rxba0zjaKLWy46kFsAE49TtTtwj4W2kT+NNru5858S4OrB/sr8q7+1BVttwqe5JuV1yEZze3Ywi+1vCcA+ucYHtU/yFyKlxcGZw0kUTDU8nmeWVei56Ki7EqB1wp6MKnuL3bcQuVtYGKoozqABAQHBmyem4KIvc5PRcU+8M4akESRRDSiDAH8yTuSTuSepJNB06a4OM8EhuYXhmQMkg0n1+oPYg759qkKjeP8AG0tYWlfG2AozjUzbKo+p/gDQINvxXifDjJCI5OI20JCrKoBlUFQQjKDlyoI3Gazf/FVpVMUNndPMdjH4DA/Riwwu3c5HrTdyfC4hJcDLtrLA51M27Hf39sYwKOeeak4fZyTvuwGmNf35D8q/zPsDQKnwht5Hlv7i4UJP4wgKg5CLEM6Ad84LbnParEmH6VX3wa4niGS2lx9pLG5Yg5EqXHnEin2PlI7EU2848zLYWrTuhkwVVUBALO50qoJ/X6A0CP8AEThwe7tY2GEmnjDexeOWFv1Gn9BVW8V4aPFtYtOm6L/Y7pTuS0UiCNwD01R6dx1wfWrG52bilx4TGwjidHDxkXAcl4j4irgKMkhWUDuT+sbYWy8W4xbzwo0f2dkkm1xkMBHghGPrlQAN+pPaguxIsAD02rwV2x6f/wA/0reBWNG9BHXlpqDdN1YYIyMMDkEdxuBiqSgnFn9vh8zWUcsqRHuGWLWBq6jT5V9PNVyc38ypY2rzNu3yxIOryN8iAd9/4ZqsoeW9Zs+GsdUzSNdXbDoFyDJk99TgIB6CgsvkGxaHhlnG/wAywR59iVzj8s4/Kp+vKivVBCc58Ke5spoItnkXSDnGMkZOcHtn61XvNHJi2mnQ0bxBFSOJ2xlg2WZhnLlmOotsAM53C1bNwW0nQAWxsCcDPuQDiqy5l4uIpg1xgvqKsTqCoOvkEi+cYHVB+dAsDgvhgSoWjAYqTpDEg/giU+Uajj5sKq/pXviVgXIidiZGGQHzu58xLaRmTG5zsO++cCQa8kZhLbaSNJzLI6hsE7LCrEiMDqThm6YxgViztvIxt3YNpP3xzpwTuTJIC7Mx7qATjAGNqorrmzl51yAjAruCwwxUDd2H4GY7hf3QKuXk7kazudPEZALhriJGVZAGSM6fPgNkE68nJ6dqUeOcT8NA0g8RVJU4OsatgoY4CuQT2zjG4J3EXwjmW74dhrZlMcimRrdxmPVnzMrKcQ7YJ0tjJAI7VBZXHvhZF4qXXDtFndxsGBUYicfiV0XYAjbYd96TuOJJc8VnuOGFEMCJHK4B8OebOXUkegwNXtXjmTnbis1l9olVLK0LojaMiaRXOCUMm/T0Apw5MezS1U2iPMgGyxLk77l2yRls9d8+woFG6+KzxwOHDWt5GVbQy5WQK41IrY3UqTt7dat+4lM1szRNvJESjD+2mQRj65pc4zeWMylbi0eQHIGqDIyNvmz5DvsSR0pNs34nYDTbTKbXURDDcJ4jqvUIGTDOQN8KTsKBs+FyKUu2OPH+0MkgzkqsYCxJ1PlC7jtkmmu/41FCPO/m7Ivmc+youSf0qqp7/iYb7X9mt0mXCs0EpQso6JKkmY39gWDDoCKcuRud7bikbFQBOoxLGwAb0yNzqXqOpxQScfNgGDcQT26t8rSKrKfTJhZ9B9mxUJIYLq7ja4ucgFhDEgdUyQdzIQA7FQdvqBtnLN/S9tHMLfxo1mIyIi41Y67KTn/z2pH5v49HxB5LS2tJb5ojpZ0k8OFGI3+8zjUBt0PUjfegYuP/ABCs7IaNYllA8sEI1ufQYXZB7tiqW524xc3kiSXLDxgQ1vZx+fQM5IdVzlmGPMfTGPR64P8ACGZhiaVLOI9YbQeYg5yHnkyzZBI9N/ph95e5MtLFSttCqE9X6ufq53P60FRW8izxKwdrW4jLIJMlZLaXA1LIOpick5/dJ1fvVMcjcFtpJki4m9w/EICHWO5nLxtvlZYcnTIDscbmmnnP4cJdv48TmG6C41gZSQfuyqPmGNs9vfpVdXT+ABZ8Vg0hceAdWnSdhrguPqc6G2GBmgvW8sklQpIoZT1B/UH2Od8ivNjw5IRhAdzkksWYn1ZmJLH6ntVZcG5hvrdVWC4hv48eWO4bwbgAdhITolx07/lU9/7eXq7Pwe6z/YeNl/UGgeDXBxvjkNpC007iONRuT69gB1YnsBSFf/E29JKQcPCP0++mU6SempYvl/xEUv8AF1VD9q4pcePOh+7ixiJc9BFGPmOdvXv2JAbuJ8xGV24heoY0iX+p27HzDXt4pHeRtseg+lOvw55eeKN7q5H9butLP/YQDEcQ9MDc+59qhuVOT5bqWO8v00JEdVvbNuQe0svv3C9iSTuTVlAUGaKKKBe41xGVLmFEJEbKSSMDfWoAJKNnYnYafr6TphB3IGfXFKvNqKZotTEELlPKTlvET9kQfLJgY7+UnbrTaKBV/wCHVupYxmRAdWwbIGrrjUM9thnAqOPwvAkjdZ9QT/qxKzHy6QSwxnA9R3p60+tY0fp6UCR/wwRx9/JrbfDBTsM5ACsxUY7bY9qmbDlC2t8NoB0DOuVtZGB1y2y9OvbHatXO/PUXDY0aRHkeViscaYyxAydz0AqqOfPirPe27QRRNaRkESu5yW7+GpUYwR1NBp5q5wHEryWQaWs7NX8MN+N9ODLgfNsCR6DBpu+DPBzBFrOA1xmXQM4QMBpH8z9RS5wTkhY+FIZF88sTSN2+ddQUk9PLp/Tb2xyXzbPZ28Et7BN9nABSdFLKU3ADFc6SOm+P9aLW4jJpJD3gVvTSuACOhwCV+pNLnMl7FaxNdPK7Kq4R2wDIx6RRKAAQTjLkdM4z1HLylxq64vHNcR3gtI1dl8GGJGcYGQ0jyA5JG+wHekvk5ZL+d5L55J5Y9MkPiElfDYkBlRcKNwd8UE18Ora3v5Hi4n40l4CXEU0jGIxnpoXODjoQ2f8ASweI/DewmVF8AR+HsjQkxsoJyQCmNs771XvO3A45IWkjlEVzANUbCQA+XcpsRjO/T2rl+F/xGuxcW8V1K80N0Sis+CySAbYbqQTtg+vtUFir8JuG+EYzbBtR1F2ZjIT6+ITq/jTDwfgkNrEIreNY416KvqepPqfc13CsmgKKKKDFc1/w2KZDHLGkiHqrKCP0NdVFBX/Efg7bnJtZZbUncqh1xk//AE5MgdB0I6UvH4PX6nC3sDqOgeEjvnUQpxn/AEq4aKCq7H4U33SS/jjXqfBgw2c52LHA+uOwpo5e+GlpaOJQrTTDpLM2th/dB2T8hTZRQYxWaKKAooooF3mC7m8WOKHBDDU40MxwHAztsAeme253phWlDnD/AOItz5MjOCcZQl087ZUnR22I8xHXbDeKDNFFFBXvxltittDdL81tMpPpol+7cH23FIfONufA06lAbSgUAD9o4HpuNzuvpVp/FJAeE3gP/RJ/MEEfxFVXx+7AtbaaTVpD2rE5ztq1MdOSe3b0oLE4lHlPBAG6aB+7gLjA/e+mO3rvVTz8dln4VHZqsngWJzfFNm0eMVRVz12yxzt09DUhx74h3d9c/ZuHwmINvqcefHUSHIxEMbjvTL8KbPwn4jY3JV3cLKW0ga1lQq/1AO2Pc7CqEOyuLuzuf6pAEF1bNm2iJdhE/lieQ7+fLBs+h7A0283clJHNwuGV5I1NqYGaJtJ1wgOM+vzN+tL3wqlk4ddQzzFBBeHwRl1Mg3wkmnqq6hpycZz06VaXxOGl+Gyfu3qL+UilTUCBdfB4wgyWkiy99FxGpyRvs46HbuKX7Xi6l7O6KLGqXSMwBG2l8NjAAwc56Z2q4+YrwQW08o20ROxz02U4x+eNtqqXg/AC9isT9GXJBC5UnLZxqBzvsT0NUfSKmsmlL4W8ce64dE0u8kZaFz6mI6QfqVxTaagKKKKAooooCiiigKKKKAooooCiiigUOZF/rkPiFPDZcDsc61JVvvk1qdjjSwBHT1bhShzWUM8edyRoGGUZbxEbQ4Y+VcYbK7+/QFvFBmiisGgrj4yX5dILFTj7S5aQ77RQ4ZhtvuSP0qDv4IhC2I0Y6fu9ZZ1BC5XBO+Acdd+nSpH4wSSNcWa2yariIS3Gc4+6QAOnuWJwB7V28Ovhcwxyxs7Rt5tIbLHc7MNtJHoe4+agiPhNBG9o8m7XTyuLgk5bUp2HsunBA371s5lufsN7bXrHCsHtZcfKFkBaNi3fD775rlkuzw/iBuNL/ZrgLHc+UhUOwjmLaiTucNnG1M3OnABeWzxHoy5BHYjdSO2M4/L0qijX+wwWak6p7uaPJGrPhE9D5fKh9AdTey1Y91zG15wGKaUEXFncwCXUCDlJFAcjbqjA7980rcucZsOH26v4Ze93RlGGkDqxU4b5YU9CuXb1ArRd8fuAt4LmEwC+WJo1bOTJDKmDgktkoTueuKgsb4r8QzYFFG88scYyQMhjqPsvlHttmtFxauqsfM34seGpG5yFyo3GMADrsPavfPL+NxGztwCRAj3Eu+MF8Rpuf8R/Oui/tRoZVByAejDG/T5htufX+WaO34Ij/wB3vnA/rU+w/vD1qwTVcfBdikV5btkmG6Y523Eqhh077HP1qx6gKKKKAooooCiiigKKKKAooooCiiigSud7l0ng0NIAAWYKwUY1Kud5E1NkjbDYHYd22wuxLGki50uoYZ64IzvSzzXIy3Nsyo7dVyCMbsuFIZGxv+Ly9SM+jaoxQZooooK8+Lq/Z44eIIuWt30OOzQynDKd+zBSPes8u8LRA0sDZiuT4wX0LL5iM9Q3Ug5GfSu/4wMP6HusjOVUD6mRaieRIjbSzcOc48EeNblhu0EnUe+hzg996CQ4rwdJYyjLlCCGUBDkHsRjb8vrUNyxxc20n9H3RcxNtaSuPmUf8hmIHnXsfTv3p4ktPceuc7/y/jvUJx/lVLmJ0ZC2dwVIDBhuGU7nUDuOm/XNBWXPVr/RvEWuVg8Y3C/dHc6ZlwGxjuRvq3PoepqFfhl7dXNn9tZIxLcIEh2DAE5Z/DXONhuXOo7U2cwXU0lo1pclkvrQePBIVx4yxZ864JGvHlZRkk79M1XnBOJsLjxjK01wI3EfoJJR4USr7gvqx08tUW7yiHur28vSrFJJPDjboPDgOBg5BILA7AnNTvE4Tg5BI3+YKRv6IW7/ANrGd6mOXeXltbWKFc/doF33Oceb6b5O1RXOl0sNpNIVzoRj50YgkqdOykDrjqcUC58GuMg3F5CUwZpGuY3wAGRX8HGldlwV/wA6tmqj+HXCvs/EoI+44aCfPqGppsvgdF8xOw/gcircqAooooCiiigKKKKAooooCiiigKKKKBV5s8IS2/iRBy7aFYkjScgg4OEP5sD6A00ilXmckXVqVYIdRBZiFBUkZQM+U1HsunUcbEdaahQZooooEj4xR54VL7PEevX71dqavBUvq0r4gBUNjcDOSurrjPalz4s2hfhN1jqiCT/8bhz/AABpj4XdCaCOQZxIiuPXDqD/ADoMuPX6ddv4/wA61vCCDtnt2P8An1/Ot/hNvkjHr6+zD+daDKQcAbjcr3x6r+8KBV565VF1GDHlLiM64X8InzD8BZdgrDykHboe1U78KuFGbjcayRhPs5kcpj5WQnAP91iP0FfQ19LsVKFjjOlTuQO69NX0zml/gfIwg4pJersJoNLKWZmD6t2yeoKqOu+aByFRXG+DpcwyRTajHJjUAcfKwbAPYEqMjvUm7Y71zS3Ok9N+nuT1x+nQ0CY+YuOWhI0iS3niwGJHl0yDOVAHfpmnmyvlljWRCSrDI2wf0PSkLmqRxxPhbqNWZJgucDIaE5Xp5enU9KwLLiiSowfw43xGqs4CpnoSFVhq8oGd/M3vQN3CuZY555Yk/wCXg5z1GcE4xgb9N9xvtUxmke24HexR6ItImZhLLLlQrOBuvyFiC3YYxlt8bV32Yv1ZWmAlOXyiFVXcALuRlujHfu2/QYBqorANZoCiiigKKKKAooooCiiigjOI8CWeSJ2Zh4R1KFwN/c4zj2HWpIVmigKKKKDj4xwtbmCWCTOiVGjbGxwwwcH13o4Vw8W8EcKklYkVAT1IUY3/AErsooPAXvWNG+TXus0Gsg+xP6UEH6/wrZRQa2iyMHp6Vzjh/TLE42PbI7Anqcbb+1dlFByycPjYqxRSyElSRkqSMEgnptXQy16oNBgVmiigKKKKAooooCiiigKKKKAooooCiiigKKKKAooooMVmiigKKKKAooooCg0UUBRRRQFFFFAUUUUBRRRQFFFFAUUU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algn="ctr">
              <a:buNone/>
            </a:pPr>
            <a:endParaRPr lang="es-US" dirty="0"/>
          </a:p>
        </p:txBody>
      </p:sp>
      <p:pic>
        <p:nvPicPr>
          <p:cNvPr id="49153" name="Picture 1" descr="C:\Users\Marcelino\Downloads\deso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496"/>
            <a:ext cx="435771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9154" name="Picture 2" descr="C:\Users\Marcelino\Downloads\maqu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2571768" cy="1857375"/>
          </a:xfrm>
          <a:prstGeom prst="rect">
            <a:avLst/>
          </a:prstGeom>
          <a:noFill/>
        </p:spPr>
      </p:pic>
      <p:sp>
        <p:nvSpPr>
          <p:cNvPr id="6" name="5 Llamada de nube"/>
          <p:cNvSpPr/>
          <p:nvPr/>
        </p:nvSpPr>
        <p:spPr>
          <a:xfrm>
            <a:off x="1571604" y="357166"/>
            <a:ext cx="6000792" cy="2000264"/>
          </a:xfrm>
          <a:prstGeom prst="cloudCallout">
            <a:avLst>
              <a:gd name="adj1" fmla="val -27594"/>
              <a:gd name="adj2" fmla="val 131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HACEMOS PARA ESTUDIAR CORRECTAMENTE?</a:t>
            </a:r>
            <a:endParaRPr lang="es-US" dirty="0" smtClean="0"/>
          </a:p>
          <a:p>
            <a:pPr algn="ctr"/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C -0.19705 -0.20255 -0.3941 -0.40533 -0.39375 -0.39144 C -0.39341 -0.37755 -0.08785 0.01944 0.00191 0.08356 C 0.09201 0.14722 0.11389 -0.02663 0.14583 -0.00811 C 0.1776 0.01018 0.18368 0.16041 0.19375 0.19467 C 0.20382 0.2287 0.20503 0.21319 0.20625 0.1974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TOMA DE APUNTES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NOTAS AYUDAN A CONCENTRARSE Y PERMITEN TENER UNA VISIÓN GLOBAL Y ORDENADA</a:t>
            </a:r>
          </a:p>
          <a:p>
            <a:r>
              <a:rPr lang="es-MX" dirty="0" smtClean="0"/>
              <a:t>NO TODO ESTA EN LOS LIBROS</a:t>
            </a:r>
          </a:p>
          <a:p>
            <a:r>
              <a:rPr lang="es-MX" dirty="0" smtClean="0"/>
              <a:t>SE RECUERDA MEJOR LO QUE ESTA ESCRITO QUE LO QUE SE OYE</a:t>
            </a:r>
          </a:p>
          <a:p>
            <a:r>
              <a:rPr lang="es-MX" dirty="0" smtClean="0"/>
              <a:t>LA TINTA PALIDA ES MEJOR QUE LA MEMORIA MÁS RETENTIVA</a:t>
            </a:r>
            <a:endParaRPr lang="es-US" dirty="0"/>
          </a:p>
        </p:txBody>
      </p:sp>
      <p:pic>
        <p:nvPicPr>
          <p:cNvPr id="3074" name="Picture 2" descr="C:\Users\Marcelino\Downloads\descar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101205" cy="1539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 descr="C:\Users\Marcelino\Downloads\images (10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4365104"/>
            <a:ext cx="2105025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FF0000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/>
              <a:t>PROCESO DE LA TOMA DE NOTAS</a:t>
            </a:r>
            <a:endParaRPr lang="es-U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ESCUCHAR</a:t>
            </a:r>
            <a:r>
              <a:rPr lang="es-MX" dirty="0" smtClean="0"/>
              <a:t>: PRIMERO HAY </a:t>
            </a:r>
            <a:r>
              <a:rPr lang="es-MX" dirty="0" smtClean="0"/>
              <a:t>QUE </a:t>
            </a:r>
            <a:r>
              <a:rPr lang="es-MX" dirty="0" smtClean="0"/>
              <a:t>INTENTAR COMPRENDER LO QUE SE ESTA TRANSMITIENDO</a:t>
            </a:r>
            <a:endParaRPr lang="es-US" dirty="0"/>
          </a:p>
        </p:txBody>
      </p:sp>
      <p:pic>
        <p:nvPicPr>
          <p:cNvPr id="18434" name="Picture 2" descr="http://t0.gstatic.com/images?q=tbn:ANd9GcS9vQKFSv9uLhKK7CLpwW17DabGLzZWJ7bz-bz5loLicmEuLQ-E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357694"/>
            <a:ext cx="178595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122" name="Picture 2" descr="C:\Users\Marcelino\Pictures\temas\APREN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03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pic>
        <p:nvPicPr>
          <p:cNvPr id="6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ESQUEMA PROPUESTO PARA LA TOMA DE NOTAS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PENSAR Y ANALIZAR 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 HAY PREJUICIOS DECAERA TU MOTIVACIÓN Y ATENCIÓN</a:t>
            </a:r>
          </a:p>
          <a:p>
            <a:r>
              <a:rPr lang="es-MX" dirty="0" smtClean="0"/>
              <a:t>SI SE ANALIZA Y REFLEXIONA LO QUE SE EXPONE PODREMOS HACER UNA FACIL SELECCIÓN DE MATERIAL SIGNIFICATIVO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ESCRIBIR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LUEGO DE HABER SELECCIONADO LO QUE SE VA HA ESCRIBIR; SE DEBE DE HACER LO SIGUIENTE….</a:t>
            </a:r>
          </a:p>
          <a:p>
            <a:endParaRPr lang="es-MX" dirty="0" smtClean="0"/>
          </a:p>
          <a:p>
            <a:r>
              <a:rPr lang="es-MX" dirty="0" smtClean="0"/>
              <a:t>DÓNDE, COMO Y CUANDO ANOTAR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REELABORAR TUS APUNTES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ESTA DEBE DE COMENZAR ANTES DE LA CLASE Y CONTINUAR DESPUÉS DE LA CLASES.</a:t>
            </a:r>
          </a:p>
          <a:p>
            <a:r>
              <a:rPr lang="es-MX" dirty="0" smtClean="0"/>
              <a:t>LOS APUNTES DEBEN DE SER REVISADOS Y PASADOS EN LIMPIO.</a:t>
            </a:r>
          </a:p>
          <a:p>
            <a:r>
              <a:rPr lang="es-MX" dirty="0" smtClean="0"/>
              <a:t>ORGANIZAR LA INFORMACIÓN, COMPLETAR LAS DUDAS</a:t>
            </a:r>
          </a:p>
          <a:p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EVALUAR APUNTES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AL TERMINAR NUESTROS APUNTES ANALICEMOSLOS A FIN DE MEJORAR EN EL FUTURO; PRESENTACIÓN CONTENIDO ETC,</a:t>
            </a:r>
          </a:p>
          <a:p>
            <a:r>
              <a:rPr lang="es-MX" dirty="0" smtClean="0"/>
              <a:t>¿QUE UTILIDAD PARA TU APRENDIZAJE?</a:t>
            </a:r>
          </a:p>
          <a:p>
            <a:r>
              <a:rPr lang="es-MX" dirty="0" smtClean="0"/>
              <a:t>¿QUÉ DIFICULTAD HAS TENIDO PARA TU UTILIZACIÓN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NOTAS MARGINALES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IDEAS ESTAN EN LOS EPÍGRAFES Y SUBTITULOS </a:t>
            </a:r>
          </a:p>
          <a:p>
            <a:r>
              <a:rPr lang="es-MX" dirty="0" smtClean="0"/>
              <a:t>SE DEBE DE EXTRAER EL CONTENIDO IMPLÍCITO O EXPLICITO 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EL ESTUDIANTE DEBE DE SER PROTAGÓNICO DEL PROCESO EDUCATIVO A CUALQUIER NIVEL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 smtClean="0"/>
              <a:t>¿DESDE DONDE COMIENZA ESA EDUCACIÓN?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US" dirty="0"/>
          </a:p>
        </p:txBody>
      </p:sp>
      <p:pic>
        <p:nvPicPr>
          <p:cNvPr id="48131" name="Picture 3" descr="C:\Users\Marcelino\Downloads\estud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00504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6146" name="Picture 2" descr="C:\Users\Marcelino\Pictures\temas\Sin títul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5619" y="-751404"/>
            <a:ext cx="6044369" cy="864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rgbClr val="FF0000">
                <a:alpha val="4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SUBRAYADO Y SUS TIPOS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EL SUBRAYADO ES LA RESPUESTA A LAS NOTAS AL MARGEN. EN EL BOSQUE DE PALABRAS, FRASES, EXPLICACIONES, IDEAS, EJEMPLOS, OPINIONES Y DATOS, SE DEBE DE SELECCIONAR CADA ELEMENTO Y DARLE A CADA PÁRRAFO LA IMPORTANCIA QUE TIENE</a:t>
            </a:r>
          </a:p>
          <a:p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NOOOOOO!!!!!!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NO SE DEBE DE SUBRAYAR A LA PRIMERA LECTURA</a:t>
            </a:r>
          </a:p>
          <a:p>
            <a:r>
              <a:rPr lang="es-MX" dirty="0" smtClean="0"/>
              <a:t>NO SUBRAYAR COSAS QUE NO ENTIENDES</a:t>
            </a:r>
          </a:p>
          <a:p>
            <a:r>
              <a:rPr lang="es-MX" dirty="0" smtClean="0"/>
              <a:t>NO SUBRAYES DEMASIADO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SUBRAYADO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u="sng" dirty="0" smtClean="0"/>
              <a:t>LINEAL; </a:t>
            </a:r>
          </a:p>
          <a:p>
            <a:pPr marL="514350" indent="-514350">
              <a:buNone/>
            </a:pPr>
            <a:r>
              <a:rPr lang="es-MX" dirty="0" smtClean="0"/>
              <a:t>DOBLE LINEA IDEAS GENERALES</a:t>
            </a:r>
          </a:p>
          <a:p>
            <a:pPr marL="514350" indent="-514350">
              <a:buNone/>
            </a:pPr>
            <a:r>
              <a:rPr lang="es-MX" dirty="0" smtClean="0"/>
              <a:t>UNA LINEA IDEAS PRINCIPALES</a:t>
            </a:r>
          </a:p>
          <a:p>
            <a:pPr marL="514350" indent="-514350">
              <a:buNone/>
            </a:pPr>
            <a:r>
              <a:rPr lang="es-MX" dirty="0" smtClean="0"/>
              <a:t>LINEA PUNTEADA IDEAS SECUNDARIAS</a:t>
            </a:r>
          </a:p>
          <a:p>
            <a:pPr marL="514350" indent="-514350">
              <a:buNone/>
            </a:pPr>
            <a:r>
              <a:rPr lang="es-MX" dirty="0" smtClean="0"/>
              <a:t>CIRCULOS PARA EPÍGRAFES Y COMIENZOS IMPORTANTES </a:t>
            </a:r>
          </a:p>
          <a:p>
            <a:pPr marL="514350" indent="-514350">
              <a:buNone/>
            </a:pPr>
            <a:r>
              <a:rPr lang="es-MX" dirty="0" smtClean="0"/>
              <a:t>RECUADRO; ETAPAS, CLASIFICACIONES, FASES 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s-MX" dirty="0" smtClean="0"/>
          </a:p>
          <a:p>
            <a:pPr marL="514350" indent="-514350">
              <a:buNone/>
            </a:pPr>
            <a:endParaRPr lang="es-MX" dirty="0" smtClean="0"/>
          </a:p>
          <a:p>
            <a:pPr marL="514350" indent="-514350">
              <a:buNone/>
            </a:pPr>
            <a:endParaRPr lang="es-MX" dirty="0" smtClean="0"/>
          </a:p>
          <a:p>
            <a:pPr marL="514350" indent="-514350">
              <a:buNone/>
            </a:pPr>
            <a:endParaRPr lang="es-MX" dirty="0"/>
          </a:p>
          <a:p>
            <a:pPr marL="514350" indent="-514350">
              <a:buNone/>
            </a:pPr>
            <a:r>
              <a:rPr lang="es-MX" dirty="0" smtClean="0"/>
              <a:t>2. ESTRUCTURAL</a:t>
            </a:r>
          </a:p>
          <a:p>
            <a:pPr marL="514350" indent="-514350">
              <a:buNone/>
            </a:pPr>
            <a:r>
              <a:rPr lang="es-MX" dirty="0" smtClean="0"/>
              <a:t>3. SUBRAYADO DE REALCE</a:t>
            </a:r>
          </a:p>
          <a:p>
            <a:endParaRPr lang="es-US" dirty="0"/>
          </a:p>
        </p:txBody>
      </p:sp>
      <p:pic>
        <p:nvPicPr>
          <p:cNvPr id="8194" name="Picture 2" descr="http://estudios-cursos.com/wp-content/uploads/2010/07/aprendizaje-gi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5238750" cy="34528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ELABORACIÓN DE ESQUEMAS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LLAVES</a:t>
            </a:r>
          </a:p>
          <a:p>
            <a:r>
              <a:rPr lang="es-MX" dirty="0" smtClean="0"/>
              <a:t>ESQUEMA DE BARRA</a:t>
            </a:r>
          </a:p>
          <a:p>
            <a:r>
              <a:rPr lang="es-MX" dirty="0" smtClean="0"/>
              <a:t>ESQUEMA DE FLECHAS</a:t>
            </a:r>
          </a:p>
          <a:p>
            <a:r>
              <a:rPr lang="es-MX" dirty="0" smtClean="0"/>
              <a:t>NUMÉRICO</a:t>
            </a:r>
          </a:p>
          <a:p>
            <a:r>
              <a:rPr lang="es-MX" dirty="0" smtClean="0"/>
              <a:t>DIAGRAMA RAMIFICADO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US" dirty="0"/>
          </a:p>
        </p:txBody>
      </p:sp>
      <p:pic>
        <p:nvPicPr>
          <p:cNvPr id="7170" name="Picture 2" descr="http://t1.gstatic.com/images?q=tbn:ANd9GcTQkkZQoooE667y70msaDmhrd7g85EnL8PwxlA8VTdkoDYCiv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14924"/>
            <a:ext cx="2619375" cy="1743076"/>
          </a:xfrm>
          <a:prstGeom prst="rect">
            <a:avLst/>
          </a:prstGeom>
          <a:noFill/>
        </p:spPr>
      </p:pic>
      <p:pic>
        <p:nvPicPr>
          <p:cNvPr id="7172" name="Picture 4" descr="http://t3.gstatic.com/images?q=tbn:ANd9GcTD06IwkuVK5JvxY3tHATV6RqkSeWKKd54YmKcqBiwHc83TqA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8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CUADRO SINÓPTICO</a:t>
            </a:r>
            <a:endParaRPr lang="es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18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74987">
                <a:tc>
                  <a:txBody>
                    <a:bodyPr/>
                    <a:lstStyle/>
                    <a:p>
                      <a:r>
                        <a:rPr lang="es-MX" dirty="0" smtClean="0"/>
                        <a:t>DESCRIPCIÓN</a:t>
                      </a:r>
                      <a:r>
                        <a:rPr lang="es-MX" baseline="0" dirty="0" smtClean="0"/>
                        <a:t> </a:t>
                      </a:r>
                      <a:endParaRPr lang="es-MX" dirty="0" smtClean="0"/>
                    </a:p>
                    <a:p>
                      <a:endParaRPr lang="es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VENTAJAS</a:t>
                      </a:r>
                      <a:endParaRPr lang="es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APLICACIÓN</a:t>
                      </a:r>
                      <a:endParaRPr lang="es-US" dirty="0"/>
                    </a:p>
                  </a:txBody>
                  <a:tcPr/>
                </a:tc>
              </a:tr>
              <a:tr h="2646393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ES</a:t>
                      </a:r>
                      <a:r>
                        <a:rPr lang="es-MX" baseline="0" dirty="0" smtClean="0"/>
                        <a:t> U N CUADRO DE DOBLE </a:t>
                      </a:r>
                    </a:p>
                    <a:p>
                      <a:pPr algn="just"/>
                      <a:r>
                        <a:rPr lang="es-MX" baseline="0" dirty="0" smtClean="0"/>
                        <a:t>ENTRADA</a:t>
                      </a:r>
                      <a:r>
                        <a:rPr lang="es-US" baseline="0" dirty="0" smtClean="0"/>
                        <a:t> QUE COMPARA O CLASIFICA VARIOS CONCEPTOS CON RESPECTO A UNA SERIE DE CRITERIOS</a:t>
                      </a:r>
                      <a:endParaRPr lang="es-MX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dirty="0" smtClean="0"/>
                        <a:t>Facilita</a:t>
                      </a:r>
                      <a:r>
                        <a:rPr lang="es-MX" baseline="0" dirty="0" smtClean="0"/>
                        <a:t> la visualización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Obliga a una presentación clara, breve y precisa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Hace activo el estudio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baseline="0" dirty="0" smtClean="0"/>
                        <a:t>Destaca las similitudes y diferencias</a:t>
                      </a:r>
                      <a:endParaRPr lang="es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Realizarlo en material</a:t>
                      </a:r>
                      <a:r>
                        <a:rPr lang="es-MX" baseline="0" dirty="0" smtClean="0"/>
                        <a:t> que permita el archivo</a:t>
                      </a:r>
                    </a:p>
                    <a:p>
                      <a:r>
                        <a:rPr lang="es-MX" baseline="0" dirty="0" smtClean="0"/>
                        <a:t>Utilizar el subrayado como guía</a:t>
                      </a:r>
                    </a:p>
                    <a:p>
                      <a:r>
                        <a:rPr lang="es-MX" baseline="0" dirty="0" smtClean="0"/>
                        <a:t>Busca las ideas que se quieren clasificar</a:t>
                      </a:r>
                      <a:endParaRPr lang="es-US" dirty="0"/>
                    </a:p>
                  </a:txBody>
                  <a:tcPr/>
                </a:tc>
              </a:tr>
              <a:tr h="564873">
                <a:tc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REGLAS PARA HACERLO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ELIMINACIÓN DE MATERIAL</a:t>
            </a:r>
          </a:p>
          <a:p>
            <a:r>
              <a:rPr lang="es-MX" dirty="0" smtClean="0"/>
              <a:t>SUSTICIÓN</a:t>
            </a:r>
          </a:p>
          <a:p>
            <a:r>
              <a:rPr lang="es-MX" dirty="0" smtClean="0"/>
              <a:t>SINTESIS DEL PARRAFO</a:t>
            </a:r>
          </a:p>
          <a:p>
            <a:pPr>
              <a:buNone/>
            </a:pPr>
            <a:r>
              <a:rPr lang="es-MX" dirty="0" smtClean="0"/>
              <a:t>SE DEBE DE HACER LECTURA RÁPIDA, LECTURA PROFUNDA, ANOTACIONES MARGINALES, SUBRAYADO, ESQUEMA, RESUMEN.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ESTRATEGIAS PARA APRENDER A APRENDER Y PENSAR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ESTRATEGIAS COGNITIVAS Y LA METACOGNICIÓN</a:t>
            </a:r>
          </a:p>
          <a:p>
            <a:r>
              <a:rPr lang="es-MX" dirty="0" smtClean="0"/>
              <a:t>FORMA DE SELECCIONAR, ADQUIRIR, RETENER, ORGANIZACIÓN E INTEGRACIÓN DE CONOCIMIENTOS</a:t>
            </a:r>
            <a:endParaRPr lang="es-MX" dirty="0"/>
          </a:p>
          <a:p>
            <a:r>
              <a:rPr lang="es-MX" dirty="0" smtClean="0"/>
              <a:t>ES EL CONOCIMIETO QUE UN SUJETO TIENE HACER DE SUS PROPIOS PROCESOS COGNITIVOS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MONITOREO COGNITIVO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SABER COMO Y CUANDO HACER LAS COSAS </a:t>
            </a:r>
          </a:p>
          <a:p>
            <a:r>
              <a:rPr lang="es-MX" dirty="0" smtClean="0"/>
              <a:t>CONSISTE EN HABILIDAD DE UTILIZAR ESTRATEGIAS ESPECIFICAS.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EL PROTAGONISTAS DEL APRENDIZAJE DEBE DE SER UN SUJETO CON;</a:t>
            </a:r>
          </a:p>
          <a:p>
            <a:pPr algn="ctr">
              <a:buNone/>
            </a:pPr>
            <a:r>
              <a:rPr lang="es-MX" dirty="0" smtClean="0"/>
              <a:t>INTERÉS, MOTIVACIÓN, VOLUNTAD.</a:t>
            </a:r>
          </a:p>
          <a:p>
            <a:pPr algn="ctr">
              <a:buNone/>
            </a:pPr>
            <a:endParaRPr lang="es-MX" dirty="0" smtClean="0"/>
          </a:p>
          <a:p>
            <a:pPr>
              <a:buNone/>
            </a:pPr>
            <a:endParaRPr lang="es-US" dirty="0"/>
          </a:p>
        </p:txBody>
      </p:sp>
      <p:pic>
        <p:nvPicPr>
          <p:cNvPr id="45057" name="Picture 1" descr="C:\Users\Marcelino\Downloads\trabaj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857628"/>
            <a:ext cx="342902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METACOGNITIVAS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META ATENCIÓN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META-MEMORIA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META-COMPRENSIÓN</a:t>
            </a:r>
          </a:p>
          <a:p>
            <a:pPr marL="514350" indent="-514350">
              <a:buNone/>
            </a:pPr>
            <a:endParaRPr lang="es-MX" dirty="0" smtClean="0"/>
          </a:p>
          <a:p>
            <a:pPr marL="514350" indent="-514350">
              <a:buNone/>
            </a:pPr>
            <a:r>
              <a:rPr lang="es-MX" dirty="0" smtClean="0"/>
              <a:t>HAY QUE DESCUBRIR POR NOSOTROS MISMOS LA UTILIDAD DE LAS ESTRATEGIAS</a:t>
            </a:r>
          </a:p>
        </p:txBody>
      </p:sp>
      <p:pic>
        <p:nvPicPr>
          <p:cNvPr id="2050" name="Picture 2" descr="http://t0.gstatic.com/images?q=tbn:ANd9GcQbCq-eQU-IAeBuATT1VQAGq1RRNX7k00MPiYczUssZ-0OXkB-o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857365"/>
            <a:ext cx="2143125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METACOGNICIÓN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AUTOCONOCIMIENTO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AUTOMANEJO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AUTOINTRUCCIONES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AUTOCUESTIONAMIENTOS</a:t>
            </a:r>
          </a:p>
          <a:p>
            <a:pPr marL="514350" indent="-514350">
              <a:buNone/>
            </a:pPr>
            <a:endParaRPr lang="es-US" dirty="0"/>
          </a:p>
        </p:txBody>
      </p:sp>
      <p:pic>
        <p:nvPicPr>
          <p:cNvPr id="1026" name="Picture 2" descr="http://t0.gstatic.com/images?q=tbn:ANd9GcQbCq-eQU-IAeBuATT1VQAGq1RRNX7k00MPiYczUssZ-0OXkB-o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1882" cy="6858000"/>
          </a:xfrm>
          <a:prstGeom prst="rect">
            <a:avLst/>
          </a:prstGeom>
          <a:noFill/>
        </p:spPr>
      </p:pic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AUTONOMIA EN EL PROCESO DE APRENDIZAJE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SE DEBE DE DESARROLLAR CONCIENCIA DE LOS PROPIOS PROCESOS DE PENSAMIENTO</a:t>
            </a:r>
            <a:r>
              <a:rPr lang="es-US" dirty="0" smtClean="0"/>
              <a:t>;</a:t>
            </a:r>
          </a:p>
          <a:p>
            <a:r>
              <a:rPr lang="es-MX" dirty="0" smtClean="0"/>
              <a:t>ESTRATEGIAS </a:t>
            </a:r>
          </a:p>
          <a:p>
            <a:r>
              <a:rPr lang="es-MX" dirty="0" smtClean="0"/>
              <a:t>EVALUACIÓN</a:t>
            </a:r>
          </a:p>
          <a:p>
            <a:r>
              <a:rPr lang="es-MX" dirty="0" smtClean="0"/>
              <a:t>ANALISIS DE PROPIOS LOGROS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CAPACIDAD DE DIALOGAR Y TRABAJAR EN EQUIPO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 RESPETO</a:t>
            </a:r>
          </a:p>
          <a:p>
            <a:r>
              <a:rPr lang="es-MX" dirty="0" smtClean="0"/>
              <a:t>TOLERANCIA</a:t>
            </a:r>
          </a:p>
          <a:p>
            <a:r>
              <a:rPr lang="es-MX" dirty="0" smtClean="0"/>
              <a:t>PARTICIPACIÓN</a:t>
            </a:r>
          </a:p>
          <a:p>
            <a:r>
              <a:rPr lang="es-MX" dirty="0" smtClean="0"/>
              <a:t>PREGUNTAS DIVERGENTES</a:t>
            </a:r>
          </a:p>
          <a:p>
            <a:r>
              <a:rPr lang="es-MX" dirty="0" smtClean="0"/>
              <a:t>EXPRESAR IDEAS</a:t>
            </a:r>
          </a:p>
          <a:p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CAPACIDAD DE PARTICIPACIÓN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INVOLUCRARSE EN PROCESO DE ENSEÑANZA-APRENDIZAJE</a:t>
            </a:r>
          </a:p>
          <a:p>
            <a:r>
              <a:rPr lang="es-MX" dirty="0" smtClean="0"/>
              <a:t>POSEER MENTALIDAD ACTIVA</a:t>
            </a:r>
          </a:p>
          <a:p>
            <a:r>
              <a:rPr lang="es-MX" dirty="0" smtClean="0"/>
              <a:t>CUESTIONAR AL PROFESOR</a:t>
            </a:r>
          </a:p>
          <a:p>
            <a:r>
              <a:rPr lang="es-MX" dirty="0" smtClean="0"/>
              <a:t>REACCION DE OPINIONES DE OTROS</a:t>
            </a:r>
          </a:p>
          <a:p>
            <a:r>
              <a:rPr lang="es-MX" dirty="0" smtClean="0"/>
              <a:t>POSTURA CRITICA ANTE LOS TEXTOS</a:t>
            </a:r>
            <a:endParaRPr lang="es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celino\Downloads\n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882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MOTIVACIÓN Y FUERTE AUTOESTIMA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MOTIVACIÓN INTRINSECA</a:t>
            </a:r>
          </a:p>
          <a:p>
            <a:r>
              <a:rPr lang="es-MX" dirty="0" smtClean="0"/>
              <a:t>EL INTERES POR EL ESTUDIO Y EL DESEO DE APRENDER ES UNA DE LAS CONDICIONES INDISPENSABLES PARA APRENDER</a:t>
            </a:r>
          </a:p>
          <a:p>
            <a:r>
              <a:rPr lang="es-MX" dirty="0" smtClean="0"/>
              <a:t>ILUSIONARSE  Y SOÑAR</a:t>
            </a:r>
          </a:p>
          <a:p>
            <a:endParaRPr lang="es-MX" dirty="0" smtClean="0"/>
          </a:p>
          <a:p>
            <a:endParaRPr lang="es-US" dirty="0"/>
          </a:p>
        </p:txBody>
      </p:sp>
      <p:pic>
        <p:nvPicPr>
          <p:cNvPr id="40961" name="Picture 1" descr="C:\Users\Marcelino\Downloads\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786322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1196</Words>
  <Application>Microsoft Office PowerPoint</Application>
  <PresentationFormat>Presentación en pantalla (4:3)</PresentationFormat>
  <Paragraphs>220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Flujo</vt:lpstr>
      <vt:lpstr>APRENDER A APRENDER</vt:lpstr>
      <vt:lpstr>NUEVO PERFIL DEL ESTUDIANTE SIGLO XXI</vt:lpstr>
      <vt:lpstr>Diapositiva 3</vt:lpstr>
      <vt:lpstr>Diapositiva 4</vt:lpstr>
      <vt:lpstr>Diapositiva 5</vt:lpstr>
      <vt:lpstr>AUTONOMIA EN EL PROCESO DE APRENDIZAJE</vt:lpstr>
      <vt:lpstr>CAPACIDAD DE DIALOGAR Y TRABAJAR EN EQUIPO</vt:lpstr>
      <vt:lpstr>CAPACIDAD DE PARTICIPACIÓN</vt:lpstr>
      <vt:lpstr>MOTIVACIÓN Y FUERTE AUTOESTIMA</vt:lpstr>
      <vt:lpstr>CURIOSIDAD E INTERES POR LA INVESTIGACIÓN</vt:lpstr>
      <vt:lpstr>DOMINIO DE LAS TECNICAS Y ESTRATEGIAS DE APRENDIZAJE</vt:lpstr>
      <vt:lpstr>HÁBITOS DE ESTUDIO</vt:lpstr>
      <vt:lpstr>ESTRATEGIAS DE ESTUDIO</vt:lpstr>
      <vt:lpstr>ESTRATEGIAS PARA APRENDER</vt:lpstr>
      <vt:lpstr>PENSAMIENTOS</vt:lpstr>
      <vt:lpstr>Diapositiva 16</vt:lpstr>
      <vt:lpstr>Diapositiva 17</vt:lpstr>
      <vt:lpstr>Diapositiva 18</vt:lpstr>
      <vt:lpstr>CONDICIONES AMBIENTALES PARA ESTUDIAR</vt:lpstr>
      <vt:lpstr>Diapositiva 20</vt:lpstr>
      <vt:lpstr>CONDICIONES APROPIADAS</vt:lpstr>
      <vt:lpstr>PLANIFICAR EL ESTUDIO </vt:lpstr>
      <vt:lpstr>HACER UN HORARIO</vt:lpstr>
      <vt:lpstr>PLAN DE TRABAJO</vt:lpstr>
      <vt:lpstr>TIPOS DE PLANIFICACIÓN</vt:lpstr>
      <vt:lpstr>FASES DE RENDIMIENTO Y DESCANSO </vt:lpstr>
      <vt:lpstr>PLAN DE REFORZAMIENTO</vt:lpstr>
      <vt:lpstr>SESIÓN 2 APRENDER A APRENDER</vt:lpstr>
      <vt:lpstr>ESTRATEGIAS PARA ESTUDIAR</vt:lpstr>
      <vt:lpstr>TOMA DE APUNTES</vt:lpstr>
      <vt:lpstr>Diapositiva 31</vt:lpstr>
      <vt:lpstr>PROCESO DE LA TOMA DE NOTAS</vt:lpstr>
      <vt:lpstr>Diapositiva 33</vt:lpstr>
      <vt:lpstr>ESQUEMA PROPUESTO PARA LA TOMA DE NOTAS</vt:lpstr>
      <vt:lpstr>PENSAR Y ANALIZAR </vt:lpstr>
      <vt:lpstr>ESCRIBIR</vt:lpstr>
      <vt:lpstr>REELABORAR TUS APUNTES</vt:lpstr>
      <vt:lpstr>EVALUAR APUNTES</vt:lpstr>
      <vt:lpstr>NOTAS MARGINALES</vt:lpstr>
      <vt:lpstr>Diapositiva 40</vt:lpstr>
      <vt:lpstr>SUBRAYADO Y SUS TIPOS</vt:lpstr>
      <vt:lpstr>NOOOOOO!!!!!!</vt:lpstr>
      <vt:lpstr>TIPOS DE SUBRAYADO</vt:lpstr>
      <vt:lpstr>Diapositiva 44</vt:lpstr>
      <vt:lpstr>ELABORACIÓN DE ESQUEMAS</vt:lpstr>
      <vt:lpstr>CUADRO SINÓPTICO</vt:lpstr>
      <vt:lpstr>REGLAS PARA HACERLO</vt:lpstr>
      <vt:lpstr>ESTRATEGIAS PARA APRENDER A APRENDER Y PENSAR</vt:lpstr>
      <vt:lpstr>MONITOREO COGNITIVO</vt:lpstr>
      <vt:lpstr>ÁREAS METACOGNITIVAS</vt:lpstr>
      <vt:lpstr>METACOGNICIÓN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APRENDER A APRENDER</dc:title>
  <dc:creator>Marcelino</dc:creator>
  <cp:lastModifiedBy>Marcelino</cp:lastModifiedBy>
  <cp:revision>32</cp:revision>
  <dcterms:created xsi:type="dcterms:W3CDTF">2012-03-08T02:52:45Z</dcterms:created>
  <dcterms:modified xsi:type="dcterms:W3CDTF">2012-03-16T15:17:56Z</dcterms:modified>
</cp:coreProperties>
</file>